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85" r:id="rId5"/>
    <p:sldId id="286" r:id="rId6"/>
    <p:sldId id="287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8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BEBEC-A99A-4CCD-B775-921531A24F18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0519E-26E1-4495-BB55-363B566C7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368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BEBEC-A99A-4CCD-B775-921531A24F18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0519E-26E1-4495-BB55-363B566C7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604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BEBEC-A99A-4CCD-B775-921531A24F18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0519E-26E1-4495-BB55-363B566C7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417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BEBEC-A99A-4CCD-B775-921531A24F18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0519E-26E1-4495-BB55-363B566C7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824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BEBEC-A99A-4CCD-B775-921531A24F18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0519E-26E1-4495-BB55-363B566C7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865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BEBEC-A99A-4CCD-B775-921531A24F18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0519E-26E1-4495-BB55-363B566C7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342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BEBEC-A99A-4CCD-B775-921531A24F18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0519E-26E1-4495-BB55-363B566C7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241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BEBEC-A99A-4CCD-B775-921531A24F18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0519E-26E1-4495-BB55-363B566C7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24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BEBEC-A99A-4CCD-B775-921531A24F18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0519E-26E1-4495-BB55-363B566C7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364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BEBEC-A99A-4CCD-B775-921531A24F18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0519E-26E1-4495-BB55-363B566C7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3501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BEBEC-A99A-4CCD-B775-921531A24F18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0519E-26E1-4495-BB55-363B566C7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58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2BEBEC-A99A-4CCD-B775-921531A24F18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30519E-26E1-4495-BB55-363B566C7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119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4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4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072640"/>
            <a:ext cx="12192000" cy="15293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b="1" dirty="0"/>
              <a:t>Outfield Skills and Drills</a:t>
            </a:r>
            <a:r>
              <a:rPr lang="en-US" b="1" dirty="0" smtClean="0">
                <a:effectLst/>
              </a:rPr>
              <a:t/>
            </a:r>
            <a:br>
              <a:rPr lang="en-US" b="1" dirty="0" smtClean="0">
                <a:effectLst/>
              </a:rPr>
            </a:br>
            <a:r>
              <a:rPr lang="en-US" b="1" dirty="0" smtClean="0"/>
              <a:t/>
            </a:r>
            <a:br>
              <a:rPr lang="en-US" b="1" dirty="0" smtClean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endParaRPr lang="en-US" dirty="0" smtClean="0"/>
          </a:p>
          <a:p>
            <a:r>
              <a:rPr lang="en-US" sz="3200" dirty="0" smtClean="0"/>
              <a:t>“Making the Complete Outfielder”</a:t>
            </a:r>
            <a:endParaRPr lang="en-US" sz="3200" b="0" dirty="0" smtClean="0">
              <a:effectLst/>
            </a:endParaRPr>
          </a:p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2447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Communication: Flat </a:t>
            </a:r>
            <a:r>
              <a:rPr lang="en-US" dirty="0" smtClean="0"/>
              <a:t>Out/In</a:t>
            </a:r>
            <a:endParaRPr lang="en-US" dirty="0"/>
          </a:p>
        </p:txBody>
      </p:sp>
      <p:pic>
        <p:nvPicPr>
          <p:cNvPr id="2050" name="Picture 2" descr="https://lh4.googleusercontent.com/trLzlZck4IAeCribpaU6yLcMel1BcEz--C4LwdXnux6Rh40OCTtnnsx_avFoYzZ7x37XlmX_II5ibaxMJyEP3IT5NZuMulRYnYrcxVCJQ0rt79VqXfJpx7XMuNFsdFA_RwkXC6TFJvsD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21"/>
          <a:stretch/>
        </p:blipFill>
        <p:spPr bwMode="auto">
          <a:xfrm>
            <a:off x="838200" y="1615441"/>
            <a:ext cx="10662919" cy="4561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7932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Communication: Flat </a:t>
            </a:r>
            <a:r>
              <a:rPr lang="en-US" dirty="0" smtClean="0">
                <a:solidFill>
                  <a:schemeClr val="bg1"/>
                </a:solidFill>
              </a:rPr>
              <a:t>Out/In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Flat Out and I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1450109"/>
            <a:ext cx="10515600" cy="5089236"/>
          </a:xfrm>
        </p:spPr>
      </p:pic>
    </p:spTree>
    <p:extLst>
      <p:ext uri="{BB962C8B-B14F-4D97-AF65-F5344CB8AC3E}">
        <p14:creationId xmlns:p14="http://schemas.microsoft.com/office/powerpoint/2010/main" val="4148486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Recovery </a:t>
            </a:r>
            <a:r>
              <a:rPr lang="en-US" dirty="0" smtClean="0"/>
              <a:t>In/Out</a:t>
            </a:r>
            <a:endParaRPr lang="en-US" dirty="0"/>
          </a:p>
        </p:txBody>
      </p:sp>
      <p:pic>
        <p:nvPicPr>
          <p:cNvPr id="3074" name="Picture 2" descr="https://lh5.googleusercontent.com/f3L3l2POCV34gJkd3RU5NvDsdyc5bZCKmrJrocGTmsxho9Dd0Wsa4K1zw5BazchYkSVKzeaR0ToP2v7G1i3BceShDqnMUnjoBK4SsDruRDfh7N5rsNtrNb7stU9Rsg18mc32CHrTXyB1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34"/>
          <a:stretch/>
        </p:blipFill>
        <p:spPr bwMode="auto">
          <a:xfrm>
            <a:off x="748145" y="1644073"/>
            <a:ext cx="11018982" cy="4532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4679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29309"/>
            <a:ext cx="10515600" cy="895927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Recovery In/Out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Recovery In and Ou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1025236"/>
            <a:ext cx="10515600" cy="5440219"/>
          </a:xfrm>
        </p:spPr>
      </p:pic>
    </p:spTree>
    <p:extLst>
      <p:ext uri="{BB962C8B-B14F-4D97-AF65-F5344CB8AC3E}">
        <p14:creationId xmlns:p14="http://schemas.microsoft.com/office/powerpoint/2010/main" val="2608832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000"/>
                    </a14:imgEffect>
                    <a14:imgEffect>
                      <a14:brightnessContrast bright="3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480" y="365125"/>
            <a:ext cx="3718559" cy="16973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Change of Direction Drills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95145"/>
            <a:ext cx="10515600" cy="4351338"/>
          </a:xfrm>
        </p:spPr>
        <p:txBody>
          <a:bodyPr/>
          <a:lstStyle/>
          <a:p>
            <a:r>
              <a:rPr lang="en-US" b="1" dirty="0"/>
              <a:t>Needs</a:t>
            </a:r>
            <a:r>
              <a:rPr lang="en-US" dirty="0"/>
              <a:t>: 4-6 cones and 4-6 outfielders</a:t>
            </a:r>
            <a:endParaRPr lang="en-US" dirty="0" smtClean="0"/>
          </a:p>
          <a:p>
            <a:r>
              <a:rPr lang="en-US" b="1" dirty="0"/>
              <a:t>Emphasis</a:t>
            </a:r>
            <a:r>
              <a:rPr lang="en-US" dirty="0"/>
              <a:t> on change of direction, head and shoulder turn, and eye tracking when tired.</a:t>
            </a:r>
          </a:p>
          <a:p>
            <a:endParaRPr lang="en-US" dirty="0" smtClean="0"/>
          </a:p>
          <a:p>
            <a:pPr fontAlgn="base"/>
            <a:r>
              <a:rPr lang="en-US" dirty="0" smtClean="0"/>
              <a:t>Zig-Zag: </a:t>
            </a:r>
            <a:r>
              <a:rPr lang="en-US" dirty="0"/>
              <a:t>Working on lateral change of </a:t>
            </a:r>
            <a:r>
              <a:rPr lang="en-US" dirty="0" smtClean="0"/>
              <a:t>direction, head and shoulder turn, and completing active play before the next. </a:t>
            </a:r>
          </a:p>
          <a:p>
            <a:pPr fontAlgn="base"/>
            <a:r>
              <a:rPr lang="en-US" dirty="0" smtClean="0"/>
              <a:t>W-Drill</a:t>
            </a:r>
            <a:r>
              <a:rPr lang="en-US" dirty="0"/>
              <a:t>: Working on vertical change of direction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861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Zig-Zag Drill</a:t>
            </a:r>
            <a:endParaRPr lang="en-US" dirty="0"/>
          </a:p>
        </p:txBody>
      </p:sp>
      <p:pic>
        <p:nvPicPr>
          <p:cNvPr id="4098" name="Picture 2" descr="https://lh6.googleusercontent.com/ADHY0PSTEvw0reXUykT9En9-gR5SaNCYOcK2vMxQs_cNXVz0tLcCFN6oz1dTB8JU15EPwGbEZ6OmDX-Z6IdCWW1HejQJIHQszf6xDvBZIXxQw3A2DnHzjCB3oY7g63LNL-QJ9Y0ww_F5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809" b="11201"/>
          <a:stretch/>
        </p:blipFill>
        <p:spPr bwMode="auto">
          <a:xfrm>
            <a:off x="665019" y="1524001"/>
            <a:ext cx="11092872" cy="5061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5691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Zig-Zag Drill	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Snak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6400" y="1579418"/>
            <a:ext cx="11358880" cy="4950691"/>
          </a:xfrm>
        </p:spPr>
      </p:pic>
    </p:spTree>
    <p:extLst>
      <p:ext uri="{BB962C8B-B14F-4D97-AF65-F5344CB8AC3E}">
        <p14:creationId xmlns:p14="http://schemas.microsoft.com/office/powerpoint/2010/main" val="3373238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W-Drill</a:t>
            </a:r>
            <a:endParaRPr lang="en-US" dirty="0"/>
          </a:p>
        </p:txBody>
      </p:sp>
      <p:pic>
        <p:nvPicPr>
          <p:cNvPr id="5122" name="Picture 2" descr="https://lh6.googleusercontent.com/HaRPeXZH7_uXP5uNrfclB0uVceRMCrWTnfU4Pbr86bR6lSUldfIf2uVClo1fJYjWlz6RPQQBJnlFN-l3ifaqARZK0prleCn-GDQrZJqdSO4vzY6MM9mZ2T4MO97Do9iPpoZKzuSj1RAl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26" b="12050"/>
          <a:stretch/>
        </p:blipFill>
        <p:spPr bwMode="auto">
          <a:xfrm>
            <a:off x="443345" y="1625599"/>
            <a:ext cx="11323782" cy="4645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4283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W-Drill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W-Drill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1385455"/>
            <a:ext cx="10515600" cy="5190836"/>
          </a:xfrm>
        </p:spPr>
      </p:pic>
    </p:spTree>
    <p:extLst>
      <p:ext uri="{BB962C8B-B14F-4D97-AF65-F5344CB8AC3E}">
        <p14:creationId xmlns:p14="http://schemas.microsoft.com/office/powerpoint/2010/main" val="3785504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Zipline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3000" contrast="-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520" y="365125"/>
            <a:ext cx="3271519" cy="14605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Needs</a:t>
            </a:r>
            <a:r>
              <a:rPr lang="en-US" dirty="0"/>
              <a:t>: cone per throwing location, base/screen target, and </a:t>
            </a:r>
            <a:r>
              <a:rPr lang="en-US" dirty="0" smtClean="0"/>
              <a:t>machine/</a:t>
            </a:r>
            <a:r>
              <a:rPr lang="en-US" dirty="0" err="1" smtClean="0"/>
              <a:t>fungo</a:t>
            </a:r>
            <a:endParaRPr lang="en-US" b="0" dirty="0" smtClean="0">
              <a:effectLst/>
            </a:endParaRPr>
          </a:p>
          <a:p>
            <a:r>
              <a:rPr lang="en-US" b="1" dirty="0" smtClean="0"/>
              <a:t>Emphasis </a:t>
            </a:r>
            <a:r>
              <a:rPr lang="en-US" dirty="0"/>
              <a:t>on driving long hops, directional throws, and do-or-die footwork</a:t>
            </a:r>
            <a:r>
              <a:rPr lang="en-US" sz="1600" dirty="0"/>
              <a:t>.</a:t>
            </a:r>
            <a:endParaRPr lang="en-US" b="0" dirty="0" smtClean="0">
              <a:effectLst/>
            </a:endParaRPr>
          </a:p>
          <a:p>
            <a:pPr fontAlgn="base"/>
            <a:r>
              <a:rPr lang="en-US" dirty="0" smtClean="0"/>
              <a:t>First </a:t>
            </a:r>
            <a:r>
              <a:rPr lang="en-US" dirty="0"/>
              <a:t>two cones are driven in the air practicing a routine hit that we are throwing to the cutoff man.</a:t>
            </a:r>
          </a:p>
          <a:p>
            <a:pPr fontAlgn="base"/>
            <a:r>
              <a:rPr lang="en-US" dirty="0"/>
              <a:t>All cones after that are long hops.</a:t>
            </a:r>
          </a:p>
          <a:p>
            <a:pPr lvl="1" fontAlgn="base"/>
            <a:r>
              <a:rPr lang="en-US" dirty="0"/>
              <a:t>Anytime they hit the target two times in a row as a unit they may move back on the </a:t>
            </a:r>
            <a:r>
              <a:rPr lang="en-US" dirty="0" smtClean="0"/>
              <a:t>“</a:t>
            </a:r>
            <a:r>
              <a:rPr lang="en-US" dirty="0" err="1" smtClean="0"/>
              <a:t>zipline</a:t>
            </a:r>
            <a:r>
              <a:rPr lang="en-US" dirty="0" smtClean="0"/>
              <a:t>.” Every time </a:t>
            </a:r>
            <a:r>
              <a:rPr lang="en-US" dirty="0"/>
              <a:t>they miss two in a row they must move closer on the </a:t>
            </a:r>
            <a:r>
              <a:rPr lang="en-US" dirty="0" smtClean="0"/>
              <a:t>“</a:t>
            </a:r>
            <a:r>
              <a:rPr lang="en-US" dirty="0" err="1" smtClean="0"/>
              <a:t>zipline</a:t>
            </a:r>
            <a:r>
              <a:rPr lang="en-US" dirty="0" smtClean="0"/>
              <a:t>.” </a:t>
            </a:r>
            <a:r>
              <a:rPr lang="en-US" dirty="0"/>
              <a:t>Any miss over the screen = start over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869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Daily </a:t>
            </a:r>
            <a:r>
              <a:rPr lang="en-US" dirty="0"/>
              <a:t>Fundamental Series</a:t>
            </a:r>
            <a:r>
              <a:rPr lang="en-US" b="0" dirty="0" smtClean="0">
                <a:effectLst/>
              </a:rPr>
              <a:t/>
            </a:r>
            <a:br>
              <a:rPr lang="en-US" b="0" dirty="0" smtClean="0">
                <a:effectLst/>
              </a:rPr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/>
              <a:t>Needs: Tennis Balls</a:t>
            </a:r>
            <a:endParaRPr lang="en-US" b="0" dirty="0" smtClean="0">
              <a:effectLst/>
            </a:endParaRPr>
          </a:p>
          <a:p>
            <a:pPr fontAlgn="base"/>
            <a:r>
              <a:rPr lang="en-US" dirty="0"/>
              <a:t>Outfielders will be partnered with each other</a:t>
            </a:r>
          </a:p>
          <a:p>
            <a:pPr lvl="1" fontAlgn="base"/>
            <a:r>
              <a:rPr lang="en-US" dirty="0"/>
              <a:t>Routine </a:t>
            </a:r>
            <a:r>
              <a:rPr lang="en-US" dirty="0" smtClean="0"/>
              <a:t>fly ball </a:t>
            </a:r>
            <a:r>
              <a:rPr lang="en-US" dirty="0"/>
              <a:t>exchange- Emphasis on behind the ball and step to with </a:t>
            </a:r>
            <a:r>
              <a:rPr lang="en-US" dirty="0" smtClean="0"/>
              <a:t>glove side </a:t>
            </a:r>
            <a:r>
              <a:rPr lang="en-US" dirty="0"/>
              <a:t>foot.</a:t>
            </a:r>
          </a:p>
          <a:p>
            <a:pPr lvl="1" fontAlgn="base"/>
            <a:r>
              <a:rPr lang="en-US" dirty="0"/>
              <a:t>Routine ground ball- Emphasis on down in legs, eyes engaged, and proper footwork. (glove side foot front or back.)</a:t>
            </a:r>
          </a:p>
          <a:p>
            <a:pPr lvl="1" fontAlgn="base"/>
            <a:r>
              <a:rPr lang="en-US" dirty="0"/>
              <a:t>Drop steps each way- Emphasis on really open drop steps and </a:t>
            </a:r>
            <a:r>
              <a:rPr lang="en-US" dirty="0" smtClean="0"/>
              <a:t>glove side </a:t>
            </a:r>
            <a:r>
              <a:rPr lang="en-US" dirty="0"/>
              <a:t>turns.</a:t>
            </a:r>
          </a:p>
          <a:p>
            <a:pPr lvl="1" fontAlgn="base"/>
            <a:r>
              <a:rPr lang="en-US" dirty="0"/>
              <a:t>False reads- Emphasis on quick head and shoulder turns while staying on the same line or stem.</a:t>
            </a:r>
          </a:p>
          <a:p>
            <a:pPr fontAlgn="base"/>
            <a:r>
              <a:rPr lang="en-US" dirty="0"/>
              <a:t>Extras:</a:t>
            </a:r>
            <a:r>
              <a:rPr lang="en-US" sz="3200" dirty="0"/>
              <a:t> </a:t>
            </a:r>
            <a:endParaRPr lang="en-US" dirty="0"/>
          </a:p>
          <a:p>
            <a:pPr lvl="1" fontAlgn="base"/>
            <a:r>
              <a:rPr lang="en-US" dirty="0"/>
              <a:t>Figure four slide- start with ball in your glove hand, go into figure four slide- Emphasis on recovery after slide and catch.</a:t>
            </a:r>
          </a:p>
          <a:p>
            <a:pPr lvl="1" fontAlgn="base"/>
            <a:r>
              <a:rPr lang="en-US" dirty="0"/>
              <a:t>Willie Mays- Over the shoulder cradle.-Emphasis on tracking and body control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3000" contrast="-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520" y="365125"/>
            <a:ext cx="3271519" cy="146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23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Zipline</a:t>
            </a:r>
            <a:endParaRPr lang="en-US" dirty="0"/>
          </a:p>
        </p:txBody>
      </p:sp>
      <p:pic>
        <p:nvPicPr>
          <p:cNvPr id="4" name="Content Placeholder 3" descr="Baseball Field Landscape Lawn · Free photo on Pixabay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43" y="1453415"/>
            <a:ext cx="10809171" cy="4571941"/>
          </a:xfrm>
        </p:spPr>
      </p:pic>
      <p:sp>
        <p:nvSpPr>
          <p:cNvPr id="14" name="Rectangle 13"/>
          <p:cNvSpPr/>
          <p:nvPr/>
        </p:nvSpPr>
        <p:spPr>
          <a:xfrm>
            <a:off x="4591251" y="5438269"/>
            <a:ext cx="2541069" cy="36576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812632" y="5467149"/>
            <a:ext cx="2252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Field Screen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5727030" y="5062888"/>
            <a:ext cx="346509" cy="279133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Isosceles Triangle 16"/>
          <p:cNvSpPr/>
          <p:nvPr/>
        </p:nvSpPr>
        <p:spPr>
          <a:xfrm>
            <a:off x="4312119" y="4081112"/>
            <a:ext cx="240631" cy="317634"/>
          </a:xfrm>
          <a:prstGeom prst="triangl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Isosceles Triangle 41"/>
          <p:cNvSpPr/>
          <p:nvPr/>
        </p:nvSpPr>
        <p:spPr>
          <a:xfrm>
            <a:off x="4291261" y="3410514"/>
            <a:ext cx="240631" cy="317634"/>
          </a:xfrm>
          <a:prstGeom prst="triangl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Isosceles Triangle 42"/>
          <p:cNvSpPr/>
          <p:nvPr/>
        </p:nvSpPr>
        <p:spPr>
          <a:xfrm>
            <a:off x="4302493" y="2695066"/>
            <a:ext cx="240631" cy="317634"/>
          </a:xfrm>
          <a:prstGeom prst="triangl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Isosceles Triangle 43"/>
          <p:cNvSpPr/>
          <p:nvPr/>
        </p:nvSpPr>
        <p:spPr>
          <a:xfrm>
            <a:off x="4291262" y="2029317"/>
            <a:ext cx="240631" cy="317634"/>
          </a:xfrm>
          <a:prstGeom prst="triangl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Isosceles Triangle 44"/>
          <p:cNvSpPr/>
          <p:nvPr/>
        </p:nvSpPr>
        <p:spPr>
          <a:xfrm>
            <a:off x="5707782" y="1588162"/>
            <a:ext cx="240631" cy="317634"/>
          </a:xfrm>
          <a:prstGeom prst="triangl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Isosceles Triangle 45"/>
          <p:cNvSpPr/>
          <p:nvPr/>
        </p:nvSpPr>
        <p:spPr>
          <a:xfrm>
            <a:off x="7169218" y="2038945"/>
            <a:ext cx="240631" cy="317634"/>
          </a:xfrm>
          <a:prstGeom prst="triangl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Isosceles Triangle 46"/>
          <p:cNvSpPr/>
          <p:nvPr/>
        </p:nvSpPr>
        <p:spPr>
          <a:xfrm>
            <a:off x="7196493" y="2749611"/>
            <a:ext cx="240631" cy="317634"/>
          </a:xfrm>
          <a:prstGeom prst="triangl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Isosceles Triangle 47"/>
          <p:cNvSpPr/>
          <p:nvPr/>
        </p:nvSpPr>
        <p:spPr>
          <a:xfrm>
            <a:off x="7223766" y="3450655"/>
            <a:ext cx="240631" cy="317634"/>
          </a:xfrm>
          <a:prstGeom prst="triangl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Isosceles Triangle 48"/>
          <p:cNvSpPr/>
          <p:nvPr/>
        </p:nvSpPr>
        <p:spPr>
          <a:xfrm>
            <a:off x="7260666" y="4142071"/>
            <a:ext cx="240631" cy="317634"/>
          </a:xfrm>
          <a:prstGeom prst="triangl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4947385" y="2356579"/>
            <a:ext cx="924026" cy="2985442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8542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</a:rPr>
              <a:t>Zipline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Zip Lin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361440"/>
            <a:ext cx="11216640" cy="4815523"/>
          </a:xfrm>
        </p:spPr>
      </p:pic>
    </p:spTree>
    <p:extLst>
      <p:ext uri="{BB962C8B-B14F-4D97-AF65-F5344CB8AC3E}">
        <p14:creationId xmlns:p14="http://schemas.microsoft.com/office/powerpoint/2010/main" val="2651026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3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Trident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Emphasis </a:t>
            </a:r>
            <a:r>
              <a:rPr lang="en-US" dirty="0"/>
              <a:t>on proper </a:t>
            </a:r>
            <a:r>
              <a:rPr lang="en-US" dirty="0" smtClean="0"/>
              <a:t>attack angles </a:t>
            </a:r>
            <a:r>
              <a:rPr lang="en-US" dirty="0"/>
              <a:t>to create direction on our long hop throws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b="0" dirty="0" smtClean="0">
              <a:effectLst/>
            </a:endParaRPr>
          </a:p>
          <a:p>
            <a:pPr fontAlgn="base">
              <a:buFont typeface="Wingdings" panose="05000000000000000000" pitchFamily="2" charset="2"/>
              <a:buChar char="Ø"/>
            </a:pPr>
            <a:r>
              <a:rPr lang="en-US" dirty="0" smtClean="0"/>
              <a:t>Machine </a:t>
            </a:r>
            <a:r>
              <a:rPr lang="en-US" dirty="0"/>
              <a:t>ground ball or </a:t>
            </a:r>
            <a:r>
              <a:rPr lang="en-US" dirty="0" err="1"/>
              <a:t>fungo</a:t>
            </a:r>
            <a:r>
              <a:rPr lang="en-US" dirty="0"/>
              <a:t> ground ball directly down the middle of the “runway”</a:t>
            </a:r>
          </a:p>
          <a:p>
            <a:pPr fontAlgn="base">
              <a:buFont typeface="Wingdings" panose="05000000000000000000" pitchFamily="2" charset="2"/>
              <a:buChar char="Ø"/>
            </a:pPr>
            <a:r>
              <a:rPr lang="en-US" dirty="0"/>
              <a:t>One cone at a time will go and create a proper attack angle in order to create positive direction for their throw. </a:t>
            </a:r>
          </a:p>
          <a:p>
            <a:pPr fontAlgn="base">
              <a:buFont typeface="Wingdings" panose="05000000000000000000" pitchFamily="2" charset="2"/>
              <a:buChar char="Ø"/>
            </a:pPr>
            <a:r>
              <a:rPr lang="en-US" dirty="0"/>
              <a:t>First two levels of trident can be in the air. After that only long hops count.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6000" contrast="-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440" y="365125"/>
            <a:ext cx="3403599" cy="132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963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Trident</a:t>
            </a:r>
            <a:endParaRPr lang="en-US" dirty="0"/>
          </a:p>
        </p:txBody>
      </p:sp>
      <p:pic>
        <p:nvPicPr>
          <p:cNvPr id="4" name="Content Placeholder 3" descr="Baseball Field Landscape Lawn · Free photo on Pixabay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77231"/>
            <a:ext cx="10515600" cy="4608296"/>
          </a:xfrm>
        </p:spPr>
      </p:pic>
      <p:sp>
        <p:nvSpPr>
          <p:cNvPr id="5" name="Rectangle 4"/>
          <p:cNvSpPr/>
          <p:nvPr/>
        </p:nvSpPr>
        <p:spPr>
          <a:xfrm>
            <a:off x="4673600" y="5948218"/>
            <a:ext cx="2872509" cy="33250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802909" y="5966691"/>
            <a:ext cx="2595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Field Screen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911273" y="5606473"/>
            <a:ext cx="378691" cy="267854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Isosceles Triangle 7"/>
          <p:cNvSpPr/>
          <p:nvPr/>
        </p:nvSpPr>
        <p:spPr>
          <a:xfrm>
            <a:off x="3805382" y="4424218"/>
            <a:ext cx="277091" cy="332509"/>
          </a:xfrm>
          <a:prstGeom prst="triangl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8"/>
          <p:cNvSpPr/>
          <p:nvPr/>
        </p:nvSpPr>
        <p:spPr>
          <a:xfrm>
            <a:off x="3311235" y="3560629"/>
            <a:ext cx="277091" cy="332509"/>
          </a:xfrm>
          <a:prstGeom prst="triangl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9"/>
          <p:cNvSpPr/>
          <p:nvPr/>
        </p:nvSpPr>
        <p:spPr>
          <a:xfrm>
            <a:off x="2937160" y="2826340"/>
            <a:ext cx="277091" cy="332509"/>
          </a:xfrm>
          <a:prstGeom prst="triangl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Isosceles Triangle 10"/>
          <p:cNvSpPr/>
          <p:nvPr/>
        </p:nvSpPr>
        <p:spPr>
          <a:xfrm>
            <a:off x="5906656" y="4502744"/>
            <a:ext cx="277091" cy="332509"/>
          </a:xfrm>
          <a:prstGeom prst="triangl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/>
          <p:cNvSpPr/>
          <p:nvPr/>
        </p:nvSpPr>
        <p:spPr>
          <a:xfrm>
            <a:off x="5902038" y="3491358"/>
            <a:ext cx="277091" cy="332509"/>
          </a:xfrm>
          <a:prstGeom prst="triangl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Isosceles Triangle 12"/>
          <p:cNvSpPr/>
          <p:nvPr/>
        </p:nvSpPr>
        <p:spPr>
          <a:xfrm>
            <a:off x="5915892" y="2544647"/>
            <a:ext cx="277091" cy="332509"/>
          </a:xfrm>
          <a:prstGeom prst="triangl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/>
          <p:cNvSpPr/>
          <p:nvPr/>
        </p:nvSpPr>
        <p:spPr>
          <a:xfrm>
            <a:off x="7795501" y="4516586"/>
            <a:ext cx="277091" cy="332509"/>
          </a:xfrm>
          <a:prstGeom prst="triangl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4"/>
          <p:cNvSpPr/>
          <p:nvPr/>
        </p:nvSpPr>
        <p:spPr>
          <a:xfrm>
            <a:off x="8335826" y="3560624"/>
            <a:ext cx="277091" cy="332509"/>
          </a:xfrm>
          <a:prstGeom prst="triangl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/>
          <p:cNvSpPr/>
          <p:nvPr/>
        </p:nvSpPr>
        <p:spPr>
          <a:xfrm>
            <a:off x="8719132" y="2678553"/>
            <a:ext cx="277091" cy="332509"/>
          </a:xfrm>
          <a:prstGeom prst="triangl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 flipH="1" flipV="1">
            <a:off x="4673600" y="2572341"/>
            <a:ext cx="655782" cy="3126495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5578764" y="2678553"/>
            <a:ext cx="2216737" cy="3103411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4313382" y="4682840"/>
            <a:ext cx="1265382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6428509" y="4682840"/>
            <a:ext cx="1366992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8248073" y="4135588"/>
            <a:ext cx="364844" cy="54725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6511639" y="3726878"/>
            <a:ext cx="1611754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4008582" y="3726878"/>
            <a:ext cx="1708727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 flipV="1">
            <a:off x="3311235" y="3011062"/>
            <a:ext cx="277091" cy="54956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3749969" y="2762101"/>
            <a:ext cx="2031995" cy="23049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6355774" y="2710883"/>
            <a:ext cx="2118597" cy="11545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8551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Trident</a:t>
            </a:r>
            <a:r>
              <a:rPr lang="en-US" dirty="0" smtClean="0"/>
              <a:t>		</a:t>
            </a:r>
            <a:endParaRPr lang="en-US" dirty="0"/>
          </a:p>
        </p:txBody>
      </p:sp>
      <p:pic>
        <p:nvPicPr>
          <p:cNvPr id="4" name="Triden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6400" y="1530984"/>
            <a:ext cx="11328400" cy="4646295"/>
          </a:xfrm>
        </p:spPr>
      </p:pic>
    </p:spTree>
    <p:extLst>
      <p:ext uri="{BB962C8B-B14F-4D97-AF65-F5344CB8AC3E}">
        <p14:creationId xmlns:p14="http://schemas.microsoft.com/office/powerpoint/2010/main" val="422722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5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Around the World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Needs: cones for circle and </a:t>
            </a:r>
            <a:r>
              <a:rPr lang="en-US" dirty="0" smtClean="0"/>
              <a:t>machine/</a:t>
            </a:r>
            <a:r>
              <a:rPr lang="en-US" dirty="0" err="1" smtClean="0"/>
              <a:t>fungo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fontAlgn="base"/>
            <a:r>
              <a:rPr lang="en-US" dirty="0"/>
              <a:t>Emphasis is on correct angles/drop steps for attacking a fly ball</a:t>
            </a:r>
            <a:r>
              <a:rPr lang="en-US" dirty="0" smtClean="0"/>
              <a:t>.</a:t>
            </a:r>
          </a:p>
          <a:p>
            <a:pPr fontAlgn="base"/>
            <a:endParaRPr lang="en-US" dirty="0"/>
          </a:p>
          <a:p>
            <a:pPr marL="0" indent="0" fontAlgn="base">
              <a:buNone/>
            </a:pPr>
            <a:endParaRPr lang="en-US" dirty="0"/>
          </a:p>
          <a:p>
            <a:pPr lvl="1" fontAlgn="base"/>
            <a:r>
              <a:rPr lang="en-US" dirty="0"/>
              <a:t>Create a circle with cones. Larger circle for better skill </a:t>
            </a:r>
            <a:r>
              <a:rPr lang="en-US" dirty="0" smtClean="0"/>
              <a:t>sets</a:t>
            </a:r>
          </a:p>
          <a:p>
            <a:pPr marL="457200" lvl="1" indent="0" fontAlgn="base">
              <a:buNone/>
            </a:pPr>
            <a:endParaRPr lang="en-US" dirty="0"/>
          </a:p>
          <a:p>
            <a:pPr lvl="1" fontAlgn="base"/>
            <a:r>
              <a:rPr lang="en-US" dirty="0"/>
              <a:t>Shoot </a:t>
            </a:r>
            <a:r>
              <a:rPr lang="en-US" dirty="0" smtClean="0"/>
              <a:t>fly ball </a:t>
            </a:r>
            <a:r>
              <a:rPr lang="en-US" dirty="0"/>
              <a:t>into the center of the target. </a:t>
            </a:r>
          </a:p>
          <a:p>
            <a:pPr lvl="2" fontAlgn="base"/>
            <a:r>
              <a:rPr lang="en-US" dirty="0"/>
              <a:t>One player at a time will go.</a:t>
            </a:r>
          </a:p>
          <a:p>
            <a:pPr lvl="2" fontAlgn="base"/>
            <a:r>
              <a:rPr lang="en-US" dirty="0"/>
              <a:t>Player will use the correct angle to work the ball and then move up to the next cone. 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3000" contrast="-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520" y="365125"/>
            <a:ext cx="3271519" cy="146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328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Around the World</a:t>
            </a:r>
            <a:endParaRPr lang="en-US" dirty="0"/>
          </a:p>
        </p:txBody>
      </p:sp>
      <p:pic>
        <p:nvPicPr>
          <p:cNvPr id="6" name="Content Placeholder 5" descr="Baseball Field Sports - Free vector graphic on Pixabay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782" y="1200727"/>
            <a:ext cx="9652000" cy="4976236"/>
          </a:xfrm>
        </p:spPr>
      </p:pic>
      <p:sp>
        <p:nvSpPr>
          <p:cNvPr id="7" name="Rectangle 6"/>
          <p:cNvSpPr/>
          <p:nvPr/>
        </p:nvSpPr>
        <p:spPr>
          <a:xfrm>
            <a:off x="5375564" y="5541818"/>
            <a:ext cx="1228437" cy="33250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477164" y="5541818"/>
            <a:ext cx="1006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Machine</a:t>
            </a:r>
            <a:endParaRPr lang="en-US" dirty="0"/>
          </a:p>
        </p:txBody>
      </p:sp>
      <p:sp>
        <p:nvSpPr>
          <p:cNvPr id="10" name="Isosceles Triangle 9"/>
          <p:cNvSpPr/>
          <p:nvPr/>
        </p:nvSpPr>
        <p:spPr>
          <a:xfrm>
            <a:off x="5033820" y="1976578"/>
            <a:ext cx="92364" cy="175491"/>
          </a:xfrm>
          <a:prstGeom prst="triangl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Isosceles Triangle 10"/>
          <p:cNvSpPr/>
          <p:nvPr/>
        </p:nvSpPr>
        <p:spPr>
          <a:xfrm>
            <a:off x="5260110" y="2415299"/>
            <a:ext cx="92364" cy="175491"/>
          </a:xfrm>
          <a:prstGeom prst="triangl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/>
          <p:cNvSpPr/>
          <p:nvPr/>
        </p:nvSpPr>
        <p:spPr>
          <a:xfrm>
            <a:off x="5966681" y="2669298"/>
            <a:ext cx="92364" cy="175491"/>
          </a:xfrm>
          <a:prstGeom prst="triangl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Isosceles Triangle 12"/>
          <p:cNvSpPr/>
          <p:nvPr/>
        </p:nvSpPr>
        <p:spPr>
          <a:xfrm>
            <a:off x="6742545" y="2419921"/>
            <a:ext cx="92364" cy="175491"/>
          </a:xfrm>
          <a:prstGeom prst="triangl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/>
          <p:cNvSpPr/>
          <p:nvPr/>
        </p:nvSpPr>
        <p:spPr>
          <a:xfrm>
            <a:off x="6941125" y="2036614"/>
            <a:ext cx="92364" cy="175491"/>
          </a:xfrm>
          <a:prstGeom prst="triangl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4"/>
          <p:cNvSpPr/>
          <p:nvPr/>
        </p:nvSpPr>
        <p:spPr>
          <a:xfrm>
            <a:off x="6751782" y="1487057"/>
            <a:ext cx="92364" cy="175491"/>
          </a:xfrm>
          <a:prstGeom prst="triangl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/>
          <p:cNvSpPr/>
          <p:nvPr/>
        </p:nvSpPr>
        <p:spPr>
          <a:xfrm>
            <a:off x="5971313" y="1214587"/>
            <a:ext cx="92364" cy="175491"/>
          </a:xfrm>
          <a:prstGeom prst="triangl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Isosceles Triangle 16"/>
          <p:cNvSpPr/>
          <p:nvPr/>
        </p:nvSpPr>
        <p:spPr>
          <a:xfrm>
            <a:off x="5264729" y="1459354"/>
            <a:ext cx="92364" cy="175491"/>
          </a:xfrm>
          <a:prstGeom prst="triangl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6012863" y="2036614"/>
            <a:ext cx="0" cy="3505204"/>
          </a:xfrm>
          <a:prstGeom prst="straightConnector1">
            <a:avLst/>
          </a:prstGeom>
          <a:ln w="2857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7795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247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Around the World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Around the World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5600" y="1117600"/>
            <a:ext cx="11490959" cy="5059363"/>
          </a:xfrm>
        </p:spPr>
      </p:pic>
    </p:spTree>
    <p:extLst>
      <p:ext uri="{BB962C8B-B14F-4D97-AF65-F5344CB8AC3E}">
        <p14:creationId xmlns:p14="http://schemas.microsoft.com/office/powerpoint/2010/main" val="4219860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6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Indoor Drills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Needs: Baseballs, box, and tee.</a:t>
            </a:r>
          </a:p>
          <a:p>
            <a:endParaRPr lang="en-US" dirty="0"/>
          </a:p>
          <a:p>
            <a:r>
              <a:rPr lang="en-US" dirty="0" smtClean="0"/>
              <a:t>Emphasis: Footwork, exchanges, and direction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Drills</a:t>
            </a:r>
          </a:p>
          <a:p>
            <a:pPr lvl="1"/>
            <a:r>
              <a:rPr lang="en-US" dirty="0" smtClean="0"/>
              <a:t>Get behinds</a:t>
            </a:r>
          </a:p>
          <a:p>
            <a:pPr lvl="1"/>
            <a:r>
              <a:rPr lang="en-US" dirty="0" smtClean="0"/>
              <a:t>Do or die footwork</a:t>
            </a:r>
          </a:p>
          <a:p>
            <a:pPr lvl="1"/>
            <a:r>
              <a:rPr lang="en-US" dirty="0" smtClean="0"/>
              <a:t>Glove side turns to anchor</a:t>
            </a:r>
          </a:p>
          <a:p>
            <a:pPr lvl="1"/>
            <a:r>
              <a:rPr lang="en-US" dirty="0" smtClean="0"/>
              <a:t>Pick ups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6000" contrast="-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440" y="365125"/>
            <a:ext cx="3403599" cy="132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332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Get Behinds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Get Behind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6400" y="1774824"/>
            <a:ext cx="11348720" cy="4747895"/>
          </a:xfrm>
        </p:spPr>
      </p:pic>
    </p:spTree>
    <p:extLst>
      <p:ext uri="{BB962C8B-B14F-4D97-AF65-F5344CB8AC3E}">
        <p14:creationId xmlns:p14="http://schemas.microsoft.com/office/powerpoint/2010/main" val="1077250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Routine Work Through</a:t>
            </a:r>
            <a:r>
              <a:rPr lang="en-US" b="0" dirty="0" smtClean="0">
                <a:solidFill>
                  <a:schemeClr val="bg1"/>
                </a:solidFill>
                <a:effectLst/>
              </a:rPr>
              <a:t/>
            </a:r>
            <a:br>
              <a:rPr lang="en-US" b="0" dirty="0" smtClean="0">
                <a:solidFill>
                  <a:schemeClr val="bg1"/>
                </a:solidFill>
                <a:effectLst/>
              </a:rPr>
            </a:b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Fundamental 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" y="1825624"/>
            <a:ext cx="11450319" cy="4514215"/>
          </a:xfrm>
        </p:spPr>
      </p:pic>
    </p:spTree>
    <p:extLst>
      <p:ext uri="{BB962C8B-B14F-4D97-AF65-F5344CB8AC3E}">
        <p14:creationId xmlns:p14="http://schemas.microsoft.com/office/powerpoint/2010/main" val="976434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Do or Die Footwork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My Movi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6400" y="1825624"/>
            <a:ext cx="11348720" cy="4615815"/>
          </a:xfrm>
        </p:spPr>
      </p:pic>
    </p:spTree>
    <p:extLst>
      <p:ext uri="{BB962C8B-B14F-4D97-AF65-F5344CB8AC3E}">
        <p14:creationId xmlns:p14="http://schemas.microsoft.com/office/powerpoint/2010/main" val="611525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Glove Slide Turn to Anchor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Glove Side Tur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7520" y="1825624"/>
            <a:ext cx="11297920" cy="4686935"/>
          </a:xfrm>
        </p:spPr>
      </p:pic>
    </p:spTree>
    <p:extLst>
      <p:ext uri="{BB962C8B-B14F-4D97-AF65-F5344CB8AC3E}">
        <p14:creationId xmlns:p14="http://schemas.microsoft.com/office/powerpoint/2010/main" val="1432287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Pickups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kup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" y="1795144"/>
            <a:ext cx="11369040" cy="4737735"/>
          </a:xfrm>
        </p:spPr>
      </p:pic>
    </p:spTree>
    <p:extLst>
      <p:ext uri="{BB962C8B-B14F-4D97-AF65-F5344CB8AC3E}">
        <p14:creationId xmlns:p14="http://schemas.microsoft.com/office/powerpoint/2010/main" val="3306405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Scott Gallagher</a:t>
            </a:r>
          </a:p>
          <a:p>
            <a:pPr lvl="1"/>
            <a:r>
              <a:rPr lang="en-US" dirty="0" smtClean="0"/>
              <a:t>Scott.Gallagher@g.fayar.net</a:t>
            </a:r>
          </a:p>
          <a:p>
            <a:pPr lvl="1"/>
            <a:r>
              <a:rPr lang="en-US" dirty="0" smtClean="0"/>
              <a:t>479-841-9219</a:t>
            </a:r>
          </a:p>
          <a:p>
            <a:r>
              <a:rPr lang="en-US" dirty="0" smtClean="0"/>
              <a:t>Travis Hill</a:t>
            </a:r>
          </a:p>
          <a:p>
            <a:pPr lvl="1"/>
            <a:r>
              <a:rPr lang="en-US" dirty="0" smtClean="0"/>
              <a:t>Travis.hill@g.fayar.net</a:t>
            </a:r>
          </a:p>
          <a:p>
            <a:pPr lvl="1"/>
            <a:r>
              <a:rPr lang="en-US" dirty="0" smtClean="0"/>
              <a:t>501-813-7969</a:t>
            </a:r>
            <a:endParaRPr lang="en-US" dirty="0"/>
          </a:p>
          <a:p>
            <a:r>
              <a:rPr lang="en-US" dirty="0" smtClean="0"/>
              <a:t>Alex Smith</a:t>
            </a:r>
          </a:p>
          <a:p>
            <a:pPr lvl="1"/>
            <a:r>
              <a:rPr lang="en-US" dirty="0" smtClean="0"/>
              <a:t>Alexander.smith@g.fayar.net</a:t>
            </a:r>
          </a:p>
          <a:p>
            <a:pPr lvl="1"/>
            <a:r>
              <a:rPr lang="en-US" dirty="0" smtClean="0"/>
              <a:t>979-864-6692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53080"/>
            <a:ext cx="12192000" cy="1529398"/>
          </a:xfrm>
          <a:prstGeom prst="rect">
            <a:avLst/>
          </a:prstGeom>
        </p:spPr>
      </p:pic>
      <p:pic>
        <p:nvPicPr>
          <p:cNvPr id="1026" name="Picture 2" descr="Home | Arkansas High School Baseball Coaches Association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331" y="1876425"/>
            <a:ext cx="435133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25676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Do or Die Footwork and Exchange</a:t>
            </a:r>
            <a:r>
              <a:rPr lang="en-US" b="0" dirty="0" smtClean="0">
                <a:solidFill>
                  <a:schemeClr val="bg1"/>
                </a:solidFill>
                <a:effectLst/>
              </a:rPr>
              <a:t/>
            </a:r>
            <a:br>
              <a:rPr lang="en-US" b="0" dirty="0" smtClean="0">
                <a:solidFill>
                  <a:schemeClr val="bg1"/>
                </a:solidFill>
                <a:effectLst/>
              </a:rPr>
            </a:b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Fundamental 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760" y="1825625"/>
            <a:ext cx="12009120" cy="4351338"/>
          </a:xfrm>
        </p:spPr>
      </p:pic>
    </p:spTree>
    <p:extLst>
      <p:ext uri="{BB962C8B-B14F-4D97-AF65-F5344CB8AC3E}">
        <p14:creationId xmlns:p14="http://schemas.microsoft.com/office/powerpoint/2010/main" val="3250916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Drop Steps/False Reads</a:t>
            </a:r>
            <a:r>
              <a:rPr lang="en-US" b="0" dirty="0" smtClean="0">
                <a:solidFill>
                  <a:schemeClr val="bg1"/>
                </a:solidFill>
                <a:effectLst/>
              </a:rPr>
              <a:t/>
            </a:r>
            <a:br>
              <a:rPr lang="en-US" b="0" dirty="0" smtClean="0">
                <a:solidFill>
                  <a:schemeClr val="bg1"/>
                </a:solidFill>
                <a:effectLst/>
              </a:rPr>
            </a:b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Fundamental 3 and 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825625"/>
            <a:ext cx="12192000" cy="4351338"/>
          </a:xfrm>
        </p:spPr>
      </p:pic>
    </p:spTree>
    <p:extLst>
      <p:ext uri="{BB962C8B-B14F-4D97-AF65-F5344CB8AC3E}">
        <p14:creationId xmlns:p14="http://schemas.microsoft.com/office/powerpoint/2010/main" val="682348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Willy Mays and Figure 4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Bonus Fundamental 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825624"/>
            <a:ext cx="12192000" cy="4605655"/>
          </a:xfrm>
        </p:spPr>
      </p:pic>
    </p:spTree>
    <p:extLst>
      <p:ext uri="{BB962C8B-B14F-4D97-AF65-F5344CB8AC3E}">
        <p14:creationId xmlns:p14="http://schemas.microsoft.com/office/powerpoint/2010/main" val="778508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Communication </a:t>
            </a:r>
            <a:r>
              <a:rPr lang="en-US" dirty="0"/>
              <a:t>Circuit</a:t>
            </a:r>
            <a:r>
              <a:rPr lang="en-US" b="0" dirty="0" smtClean="0">
                <a:effectLst/>
              </a:rPr>
              <a:t/>
            </a:r>
            <a:br>
              <a:rPr lang="en-US" b="0" dirty="0" smtClean="0">
                <a:effectLst/>
              </a:rPr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Needs: At least 2 cones and 4 </a:t>
            </a:r>
            <a:r>
              <a:rPr lang="en-US" dirty="0" smtClean="0"/>
              <a:t>outfielders</a:t>
            </a:r>
          </a:p>
          <a:p>
            <a:endParaRPr lang="en-US" b="0" dirty="0" smtClean="0">
              <a:effectLst/>
            </a:endParaRPr>
          </a:p>
          <a:p>
            <a:r>
              <a:rPr lang="en-US" dirty="0"/>
              <a:t>Emphasis on change of direction, head and shoulder turns, and communication.</a:t>
            </a:r>
            <a:endParaRPr lang="en-US" b="0" dirty="0" smtClean="0">
              <a:effectLst/>
            </a:endParaRPr>
          </a:p>
          <a:p>
            <a:pPr marL="457200" lvl="1" indent="0">
              <a:buNone/>
            </a:pPr>
            <a:r>
              <a:rPr lang="en-US" dirty="0" smtClean="0"/>
              <a:t>	*</a:t>
            </a:r>
            <a:r>
              <a:rPr lang="en-US" dirty="0"/>
              <a:t>Must appoint a priority line for these drills</a:t>
            </a:r>
            <a:r>
              <a:rPr lang="en-US" dirty="0" smtClean="0"/>
              <a:t>.</a:t>
            </a:r>
          </a:p>
          <a:p>
            <a:pPr marL="457200" lvl="1" indent="0">
              <a:buNone/>
            </a:pPr>
            <a:endParaRPr lang="en-US" b="0" dirty="0" smtClean="0">
              <a:effectLst/>
            </a:endParaRPr>
          </a:p>
          <a:p>
            <a:pPr fontAlgn="base"/>
            <a:r>
              <a:rPr lang="en-US" dirty="0" smtClean="0"/>
              <a:t>Drop </a:t>
            </a:r>
            <a:r>
              <a:rPr lang="en-US" dirty="0"/>
              <a:t>step out-communication ball in</a:t>
            </a:r>
          </a:p>
          <a:p>
            <a:pPr fontAlgn="base"/>
            <a:r>
              <a:rPr lang="en-US" dirty="0"/>
              <a:t>Flat line drive-back-communication ball</a:t>
            </a:r>
          </a:p>
          <a:p>
            <a:pPr fontAlgn="base"/>
            <a:r>
              <a:rPr lang="en-US" dirty="0"/>
              <a:t>Recovery in and </a:t>
            </a:r>
            <a:r>
              <a:rPr lang="en-US" dirty="0" smtClean="0"/>
              <a:t>out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3000" contrast="-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520" y="365125"/>
            <a:ext cx="3271519" cy="146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281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Communication: </a:t>
            </a:r>
            <a:r>
              <a:rPr lang="en-US" dirty="0" smtClean="0"/>
              <a:t>Out/In</a:t>
            </a:r>
            <a:endParaRPr lang="en-US" dirty="0"/>
          </a:p>
        </p:txBody>
      </p:sp>
      <p:pic>
        <p:nvPicPr>
          <p:cNvPr id="1026" name="Picture 2" descr="https://lh5.googleusercontent.com/hgOk-EuqVqz9GT14-4nhdpdIoYhn0osG1awsbCFhWLUGHm1lg0AXfFaJsi4VwprMBJCoxj-2bbkVOuYhp7NzNENhzbKuMrbaGP2nRWkmSwzDOHVrSsDspTgCBVXcpiHeUOrqOvklN0MF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21"/>
          <a:stretch/>
        </p:blipFill>
        <p:spPr bwMode="auto">
          <a:xfrm>
            <a:off x="650240" y="1690689"/>
            <a:ext cx="11135360" cy="4486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3771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Communication: Out/In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Communication Out and I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1431636"/>
            <a:ext cx="10515600" cy="4745327"/>
          </a:xfrm>
        </p:spPr>
      </p:pic>
    </p:spTree>
    <p:extLst>
      <p:ext uri="{BB962C8B-B14F-4D97-AF65-F5344CB8AC3E}">
        <p14:creationId xmlns:p14="http://schemas.microsoft.com/office/powerpoint/2010/main" val="52032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70019</TotalTime>
  <Words>633</Words>
  <Application>Microsoft Office PowerPoint</Application>
  <PresentationFormat>Widescreen</PresentationFormat>
  <Paragraphs>105</Paragraphs>
  <Slides>33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Arial</vt:lpstr>
      <vt:lpstr>Calibri</vt:lpstr>
      <vt:lpstr>Calibri Light</vt:lpstr>
      <vt:lpstr>Wingdings</vt:lpstr>
      <vt:lpstr>Office Theme</vt:lpstr>
      <vt:lpstr>Outfield Skills and Drills  </vt:lpstr>
      <vt:lpstr>  Daily Fundamental Series  </vt:lpstr>
      <vt:lpstr>  Routine Work Through  </vt:lpstr>
      <vt:lpstr>  Do or Die Footwork and Exchange  </vt:lpstr>
      <vt:lpstr>  Drop Steps/False Reads  </vt:lpstr>
      <vt:lpstr>Willy Mays and Figure 4</vt:lpstr>
      <vt:lpstr>  Communication Circuit  </vt:lpstr>
      <vt:lpstr>Communication: Out/In</vt:lpstr>
      <vt:lpstr>Communication: Out/In</vt:lpstr>
      <vt:lpstr>Communication: Flat Out/In</vt:lpstr>
      <vt:lpstr>Communication: Flat Out/In</vt:lpstr>
      <vt:lpstr>Recovery In/Out</vt:lpstr>
      <vt:lpstr>Recovery In/Out</vt:lpstr>
      <vt:lpstr>Change of Direction Drills </vt:lpstr>
      <vt:lpstr>Zig-Zag Drill</vt:lpstr>
      <vt:lpstr>Zig-Zag Drill </vt:lpstr>
      <vt:lpstr>W-Drill</vt:lpstr>
      <vt:lpstr>W-Drill </vt:lpstr>
      <vt:lpstr>Zipline</vt:lpstr>
      <vt:lpstr>Zipline</vt:lpstr>
      <vt:lpstr>Zipline</vt:lpstr>
      <vt:lpstr>Trident</vt:lpstr>
      <vt:lpstr>Trident</vt:lpstr>
      <vt:lpstr>Trident  </vt:lpstr>
      <vt:lpstr>Around the World</vt:lpstr>
      <vt:lpstr>Around the World</vt:lpstr>
      <vt:lpstr>Around the World</vt:lpstr>
      <vt:lpstr>Indoor Drills</vt:lpstr>
      <vt:lpstr>Get Behinds</vt:lpstr>
      <vt:lpstr>Do or Die Footwork</vt:lpstr>
      <vt:lpstr>Glove Slide Turn to Anchor</vt:lpstr>
      <vt:lpstr>Pickups</vt:lpstr>
      <vt:lpstr>PowerPoint Presentation</vt:lpstr>
    </vt:vector>
  </TitlesOfParts>
  <Company>FPS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Outfield Skills and Drills</dc:title>
  <dc:creator>Travis Hill</dc:creator>
  <cp:lastModifiedBy>Travis Hill</cp:lastModifiedBy>
  <cp:revision>37</cp:revision>
  <dcterms:created xsi:type="dcterms:W3CDTF">2021-11-30T17:38:38Z</dcterms:created>
  <dcterms:modified xsi:type="dcterms:W3CDTF">2022-12-01T17:49:36Z</dcterms:modified>
</cp:coreProperties>
</file>