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27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79" r:id="rId11"/>
    <p:sldId id="278" r:id="rId12"/>
    <p:sldId id="264" r:id="rId13"/>
    <p:sldId id="275" r:id="rId14"/>
    <p:sldId id="272" r:id="rId15"/>
    <p:sldId id="265" r:id="rId16"/>
    <p:sldId id="266" r:id="rId17"/>
    <p:sldId id="276" r:id="rId18"/>
    <p:sldId id="267" r:id="rId19"/>
    <p:sldId id="268" r:id="rId20"/>
    <p:sldId id="273" r:id="rId21"/>
    <p:sldId id="274" r:id="rId22"/>
    <p:sldId id="269" r:id="rId23"/>
    <p:sldId id="277" r:id="rId24"/>
    <p:sldId id="270" r:id="rId2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93F5-E52C-48F4-B59D-0446C0DCAC5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E6C0-3705-4DE5-A0CD-2BCF36E28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87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8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5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5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51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9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7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2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November 30,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76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D1015-6B58-4ECE-B883-3B226311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5614" y="549275"/>
            <a:ext cx="3565524" cy="3034657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PROTECT THE BEAR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AADB5DD7-3FF6-46DF-AE75-7D1BE21E4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4" y="549275"/>
            <a:ext cx="6410167" cy="5761037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33F3D-AD8F-4E94-9B6D-93D5363C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5613" y="3803406"/>
            <a:ext cx="3565525" cy="228941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Amasis MT Pro Black" panose="020B0604020202020204" pitchFamily="18" charset="0"/>
              </a:rPr>
              <a:t>Nick Harlan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University of Central Arkansas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nharlan@uca.edu</a:t>
            </a:r>
          </a:p>
        </p:txBody>
      </p:sp>
    </p:spTree>
    <p:extLst>
      <p:ext uri="{BB962C8B-B14F-4D97-AF65-F5344CB8AC3E}">
        <p14:creationId xmlns:p14="http://schemas.microsoft.com/office/powerpoint/2010/main" val="359145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0DCA8-69EC-7EB8-CF38-CCB9240DCAD1}"/>
              </a:ext>
            </a:extLst>
          </p:cNvPr>
          <p:cNvSpPr txBox="1"/>
          <p:nvPr/>
        </p:nvSpPr>
        <p:spPr>
          <a:xfrm>
            <a:off x="539620" y="401217"/>
            <a:ext cx="11112759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WEEKLY PLAN</a:t>
            </a:r>
          </a:p>
          <a:p>
            <a:r>
              <a:rPr lang="en-US" sz="1100" dirty="0"/>
              <a:t>WHAT’S UP FELLAS,</a:t>
            </a:r>
          </a:p>
          <a:p>
            <a:r>
              <a:rPr lang="en-US" sz="1100" dirty="0"/>
              <a:t>HOPE EVERYONE HAD A GOOD DAY OFF.  LOOK FORWARD TO SEEING EVERYONE IN THE MORNING. HERE IS THE PLAN FOR THE WEEK.  ONE DAY AT A TIME!</a:t>
            </a:r>
          </a:p>
          <a:p>
            <a:endParaRPr lang="en-US" sz="1100" dirty="0"/>
          </a:p>
          <a:p>
            <a:r>
              <a:rPr lang="en-US" sz="1100" dirty="0"/>
              <a:t>MONDAY</a:t>
            </a:r>
          </a:p>
          <a:p>
            <a:r>
              <a:rPr lang="en-US" sz="1100" dirty="0"/>
              <a:t>6:00AM WEIGHTS</a:t>
            </a:r>
          </a:p>
          <a:p>
            <a:r>
              <a:rPr lang="en-US" sz="1100" dirty="0"/>
              <a:t>GROUP WORK</a:t>
            </a:r>
          </a:p>
          <a:p>
            <a:r>
              <a:rPr lang="en-US" sz="1100" dirty="0"/>
              <a:t>2:15 MEET IN DEN</a:t>
            </a:r>
          </a:p>
          <a:p>
            <a:endParaRPr lang="en-US" sz="1100" dirty="0"/>
          </a:p>
          <a:p>
            <a:r>
              <a:rPr lang="en-US" sz="1100" dirty="0"/>
              <a:t>TUESDAY</a:t>
            </a:r>
          </a:p>
          <a:p>
            <a:r>
              <a:rPr lang="en-US" sz="1100" dirty="0"/>
              <a:t>6:00AM WEIGHTS</a:t>
            </a:r>
          </a:p>
          <a:p>
            <a:r>
              <a:rPr lang="en-US" sz="1100" dirty="0"/>
              <a:t>GROUP WORK</a:t>
            </a:r>
          </a:p>
          <a:p>
            <a:r>
              <a:rPr lang="en-US" sz="1100" dirty="0"/>
              <a:t>MEET IN DEN</a:t>
            </a:r>
          </a:p>
          <a:p>
            <a:endParaRPr lang="en-US" sz="1100" dirty="0"/>
          </a:p>
          <a:p>
            <a:r>
              <a:rPr lang="en-US" sz="1100" dirty="0"/>
              <a:t>WEDNESDAY </a:t>
            </a:r>
          </a:p>
          <a:p>
            <a:r>
              <a:rPr lang="en-US" sz="1100" dirty="0"/>
              <a:t>OFF</a:t>
            </a:r>
          </a:p>
          <a:p>
            <a:endParaRPr lang="en-US" sz="1100" dirty="0"/>
          </a:p>
          <a:p>
            <a:r>
              <a:rPr lang="en-US" sz="1100" dirty="0"/>
              <a:t>THURSDAY</a:t>
            </a:r>
          </a:p>
          <a:p>
            <a:r>
              <a:rPr lang="en-US" sz="1100" dirty="0"/>
              <a:t>6:00AM WEIGHTS</a:t>
            </a:r>
          </a:p>
          <a:p>
            <a:r>
              <a:rPr lang="en-US" sz="1100" dirty="0"/>
              <a:t>OPTIONAL GROUP WORK</a:t>
            </a:r>
          </a:p>
          <a:p>
            <a:r>
              <a:rPr lang="en-US" sz="1100" dirty="0"/>
              <a:t>2:15 MEET IN DEN</a:t>
            </a:r>
          </a:p>
          <a:p>
            <a:r>
              <a:rPr lang="en-US" sz="1100" dirty="0"/>
              <a:t>3:15 FIRST STRIKE</a:t>
            </a:r>
          </a:p>
          <a:p>
            <a:endParaRPr lang="en-US" sz="1100" dirty="0"/>
          </a:p>
          <a:p>
            <a:r>
              <a:rPr lang="en-US" sz="1100" dirty="0"/>
              <a:t>FRIDAY</a:t>
            </a:r>
          </a:p>
          <a:p>
            <a:r>
              <a:rPr lang="en-US" sz="1100" dirty="0"/>
              <a:t>6:00AM WEIGHTS</a:t>
            </a:r>
          </a:p>
          <a:p>
            <a:r>
              <a:rPr lang="en-US" sz="1100" dirty="0"/>
              <a:t>OPTIONAL GROUP WORK</a:t>
            </a:r>
          </a:p>
          <a:p>
            <a:r>
              <a:rPr lang="en-US" sz="1100" dirty="0"/>
              <a:t>2:15 MEET IN DEN</a:t>
            </a:r>
          </a:p>
          <a:p>
            <a:r>
              <a:rPr lang="en-US" sz="1100" dirty="0"/>
              <a:t>3:15 FIRST STRIKE</a:t>
            </a:r>
          </a:p>
          <a:p>
            <a:endParaRPr lang="en-US" sz="1100" dirty="0"/>
          </a:p>
          <a:p>
            <a:r>
              <a:rPr lang="en-US" sz="1100" dirty="0"/>
              <a:t>SATURDAY</a:t>
            </a:r>
          </a:p>
          <a:p>
            <a:r>
              <a:rPr lang="en-US" sz="1100" dirty="0"/>
              <a:t>8:30 OPTIONAL HITTING</a:t>
            </a:r>
          </a:p>
          <a:p>
            <a:r>
              <a:rPr lang="en-US" sz="1100" dirty="0"/>
              <a:t>9:00 MEET IN DEN</a:t>
            </a:r>
          </a:p>
          <a:p>
            <a:r>
              <a:rPr lang="en-US" sz="1100" dirty="0"/>
              <a:t>10:00 FIRST STRIKE</a:t>
            </a:r>
          </a:p>
          <a:p>
            <a:endParaRPr lang="en-US" sz="1100" dirty="0"/>
          </a:p>
          <a:p>
            <a:r>
              <a:rPr lang="en-US" sz="1100" dirty="0"/>
              <a:t>SUNDAY</a:t>
            </a:r>
          </a:p>
          <a:p>
            <a:r>
              <a:rPr lang="en-US" sz="1100" dirty="0"/>
              <a:t>OFF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568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A6FA4-1870-B8AF-3D23-3F1251BBECFC}"/>
              </a:ext>
            </a:extLst>
          </p:cNvPr>
          <p:cNvSpPr txBox="1"/>
          <p:nvPr/>
        </p:nvSpPr>
        <p:spPr>
          <a:xfrm>
            <a:off x="474306" y="83973"/>
            <a:ext cx="1124338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PRACTICE PLAN</a:t>
            </a:r>
            <a:endParaRPr lang="en-US" sz="1400" dirty="0"/>
          </a:p>
          <a:p>
            <a:r>
              <a:rPr lang="en-US" sz="1200" b="1" dirty="0"/>
              <a:t>PROTECT THE BEAR</a:t>
            </a:r>
          </a:p>
          <a:p>
            <a:endParaRPr lang="en-US" sz="1200" dirty="0"/>
          </a:p>
          <a:p>
            <a:r>
              <a:rPr lang="en-US" sz="1200" b="1" u="sng" dirty="0"/>
              <a:t>2:15 MEET IN DEN </a:t>
            </a:r>
          </a:p>
          <a:p>
            <a:r>
              <a:rPr lang="en-US" sz="1200" dirty="0"/>
              <a:t>GRATITUDE VS HAPPINESS/DECIDE 1</a:t>
            </a:r>
            <a:r>
              <a:rPr lang="en-US" sz="1200" baseline="30000" dirty="0"/>
              <a:t>ST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u="sng" dirty="0"/>
              <a:t>2:30 ATHLETIC WARM UP</a:t>
            </a:r>
          </a:p>
          <a:p>
            <a:r>
              <a:rPr lang="en-US" sz="1200" dirty="0"/>
              <a:t>AGILITIES/LEG SWINGS/MOBILITY/+ STATIONS (SLED, HEAVY ROPE, CONE DRILL, MED BALL SLAMS)</a:t>
            </a:r>
          </a:p>
          <a:p>
            <a:endParaRPr lang="en-US" sz="1200" dirty="0"/>
          </a:p>
          <a:p>
            <a:r>
              <a:rPr lang="en-US" sz="1200" b="1" u="sng" dirty="0"/>
              <a:t>2:45 FOCUSED THROWING PROGRAM</a:t>
            </a:r>
          </a:p>
          <a:p>
            <a:r>
              <a:rPr lang="en-US" sz="1200" dirty="0"/>
              <a:t>6 STATIONS/OPEN </a:t>
            </a:r>
          </a:p>
          <a:p>
            <a:r>
              <a:rPr lang="en-US" sz="1200" dirty="0"/>
              <a:t>DAILY VITAMINS </a:t>
            </a:r>
          </a:p>
          <a:p>
            <a:endParaRPr lang="en-US" sz="1200" dirty="0"/>
          </a:p>
          <a:p>
            <a:r>
              <a:rPr lang="en-US" sz="1200" b="1" u="sng" dirty="0"/>
              <a:t>3:05 INDIVIDUAL DEFENSE/BASERUNNING</a:t>
            </a:r>
          </a:p>
          <a:p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-2</a:t>
            </a:r>
            <a:r>
              <a:rPr lang="en-US" sz="1200" baseline="30000" dirty="0"/>
              <a:t>ND</a:t>
            </a:r>
            <a:r>
              <a:rPr lang="en-US" sz="1200" dirty="0"/>
              <a:t>/SLIDE AND ADVANCE</a:t>
            </a:r>
          </a:p>
          <a:p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-3</a:t>
            </a:r>
            <a:r>
              <a:rPr lang="en-US" sz="1200" baseline="30000" dirty="0"/>
              <a:t>RD</a:t>
            </a:r>
            <a:r>
              <a:rPr lang="en-US" sz="1200" dirty="0"/>
              <a:t>/INSIDE MOVE, FAR AS YOU CAN WITHOUT GETTING PICKED</a:t>
            </a:r>
          </a:p>
          <a:p>
            <a:endParaRPr lang="en-US" sz="1200" dirty="0"/>
          </a:p>
          <a:p>
            <a:r>
              <a:rPr lang="en-US" sz="1200" b="1" u="sng" dirty="0"/>
              <a:t>3:25 HAMMER/SEAL BATTING PRACTICE</a:t>
            </a:r>
          </a:p>
          <a:p>
            <a:r>
              <a:rPr lang="en-US" sz="1200" dirty="0"/>
              <a:t>8 MINUTE ROUNDS</a:t>
            </a:r>
          </a:p>
          <a:p>
            <a:endParaRPr lang="en-US" sz="1200" dirty="0"/>
          </a:p>
          <a:p>
            <a:r>
              <a:rPr lang="en-US" sz="1200" b="1" u="sng" dirty="0"/>
              <a:t>4:10 TEAM DEFENSE</a:t>
            </a:r>
          </a:p>
          <a:p>
            <a:r>
              <a:rPr lang="en-US" sz="1200" dirty="0"/>
              <a:t>CUTS AND RELAYS</a:t>
            </a:r>
          </a:p>
          <a:p>
            <a:r>
              <a:rPr lang="en-US" sz="1200" dirty="0"/>
              <a:t>POP FLY COMMUNICATION</a:t>
            </a:r>
          </a:p>
          <a:p>
            <a:r>
              <a:rPr lang="en-US" sz="1200" dirty="0"/>
              <a:t>PICKS</a:t>
            </a:r>
          </a:p>
          <a:p>
            <a:r>
              <a:rPr lang="en-US" sz="1200" dirty="0"/>
              <a:t>RUNDOWNS</a:t>
            </a:r>
          </a:p>
          <a:p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AND 3RDS</a:t>
            </a:r>
          </a:p>
          <a:p>
            <a:r>
              <a:rPr lang="en-US" sz="1200" dirty="0"/>
              <a:t>BUNT O VS BUNT D </a:t>
            </a:r>
          </a:p>
          <a:p>
            <a:r>
              <a:rPr lang="en-US" sz="1200" dirty="0"/>
              <a:t>DOUBLE FUNGO</a:t>
            </a:r>
          </a:p>
          <a:p>
            <a:r>
              <a:rPr lang="en-US" sz="1200" dirty="0"/>
              <a:t>BANANA ROUTES</a:t>
            </a:r>
          </a:p>
          <a:p>
            <a:endParaRPr lang="en-US" sz="1200" dirty="0"/>
          </a:p>
          <a:p>
            <a:r>
              <a:rPr lang="en-US" sz="1200" b="1" u="sng" dirty="0"/>
              <a:t>4:55 MEET IN DEN</a:t>
            </a:r>
          </a:p>
          <a:p>
            <a:r>
              <a:rPr lang="en-US" sz="1200" dirty="0"/>
              <a:t>SPOTLIGHT SESSION/CLEAN UP</a:t>
            </a:r>
          </a:p>
          <a:p>
            <a:endParaRPr lang="en-US" sz="1200" b="1" u="sng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B37DA8-DA4F-4F87-AA0D-CA53BCC81A4A}"/>
              </a:ext>
            </a:extLst>
          </p:cNvPr>
          <p:cNvSpPr txBox="1"/>
          <p:nvPr/>
        </p:nvSpPr>
        <p:spPr>
          <a:xfrm>
            <a:off x="2942947" y="152686"/>
            <a:ext cx="630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START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B5A18-43FD-4A8A-901D-C4DBB15C1CDD}"/>
              </a:ext>
            </a:extLst>
          </p:cNvPr>
          <p:cNvSpPr txBox="1"/>
          <p:nvPr/>
        </p:nvSpPr>
        <p:spPr>
          <a:xfrm>
            <a:off x="965724" y="1588175"/>
            <a:ext cx="6306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IMPORTANT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10-20 Minute Den (dugout) Meetings</a:t>
            </a:r>
          </a:p>
          <a:p>
            <a:pPr algn="ctr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Teach (whiteboard)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Culture- Environment we create everyday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Foster pride (past players, coaches)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Connect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Home- Good, Bad, Ugly, Forgive, Grow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Mental Game-Controlling self from moment to moment. (Perspective changes everything)</a:t>
            </a:r>
          </a:p>
        </p:txBody>
      </p:sp>
      <p:pic>
        <p:nvPicPr>
          <p:cNvPr id="5" name="Picture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60AEAFC-48FB-9E41-DC45-65B38923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2" y="1959428"/>
            <a:ext cx="4333063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4CB41-7377-67AF-CC28-7E71797B7F69}"/>
              </a:ext>
            </a:extLst>
          </p:cNvPr>
          <p:cNvSpPr txBox="1"/>
          <p:nvPr/>
        </p:nvSpPr>
        <p:spPr>
          <a:xfrm>
            <a:off x="2887429" y="429209"/>
            <a:ext cx="6417141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MEASURE THE MOST IMPORTANT THINGS</a:t>
            </a:r>
          </a:p>
          <a:p>
            <a:r>
              <a:rPr lang="en-US" sz="1600" dirty="0"/>
              <a:t>-WHATEVER YOU EMPHASIZE, YOU WILL IMPROVE ON.</a:t>
            </a:r>
          </a:p>
          <a:p>
            <a:r>
              <a:rPr lang="en-US" sz="1600" dirty="0"/>
              <a:t>-COMMUNICATES WHAT WE VALUE</a:t>
            </a:r>
          </a:p>
          <a:p>
            <a:endParaRPr lang="en-US" sz="1600" dirty="0"/>
          </a:p>
          <a:p>
            <a:r>
              <a:rPr lang="en-US" sz="1600" u="sng" dirty="0"/>
              <a:t>WEIGHT ROOM/LAB</a:t>
            </a:r>
          </a:p>
          <a:p>
            <a:r>
              <a:rPr lang="en-US" sz="1600" dirty="0"/>
              <a:t>SPEED</a:t>
            </a:r>
          </a:p>
          <a:p>
            <a:r>
              <a:rPr lang="en-US" sz="1600" dirty="0"/>
              <a:t>STRENGTH</a:t>
            </a:r>
          </a:p>
          <a:p>
            <a:r>
              <a:rPr lang="en-US" sz="1600" dirty="0"/>
              <a:t>MOBILITY/FLEXIBILITY</a:t>
            </a:r>
          </a:p>
          <a:p>
            <a:endParaRPr lang="en-US" sz="1600" dirty="0"/>
          </a:p>
          <a:p>
            <a:r>
              <a:rPr lang="en-US" sz="1600" u="sng" dirty="0"/>
              <a:t>HITTERS</a:t>
            </a:r>
          </a:p>
          <a:p>
            <a:r>
              <a:rPr lang="en-US" sz="1600" dirty="0"/>
              <a:t>STATS- QAB’S OBP, HARD CONTACT, RUNS SCORED</a:t>
            </a:r>
          </a:p>
          <a:p>
            <a:r>
              <a:rPr lang="en-US" sz="1600" dirty="0"/>
              <a:t>BAT SPEED, EXIT VELO</a:t>
            </a:r>
          </a:p>
          <a:p>
            <a:endParaRPr lang="en-US" sz="1600" dirty="0"/>
          </a:p>
          <a:p>
            <a:r>
              <a:rPr lang="en-US" sz="1600" u="sng" dirty="0"/>
              <a:t>PITCHERS</a:t>
            </a:r>
          </a:p>
          <a:p>
            <a:r>
              <a:rPr lang="en-US" sz="1600" dirty="0"/>
              <a:t>FPS %, TOTAL K %, 3 BALL COUNTS, K’S</a:t>
            </a:r>
          </a:p>
          <a:p>
            <a:r>
              <a:rPr lang="en-US" sz="1600" dirty="0"/>
              <a:t>+ RESPONSE</a:t>
            </a:r>
          </a:p>
          <a:p>
            <a:r>
              <a:rPr lang="en-US" sz="1600" dirty="0"/>
              <a:t>EXPLOSIVE MOVEMENTS (INTENT)</a:t>
            </a:r>
          </a:p>
          <a:p>
            <a:endParaRPr lang="en-US" sz="1600" dirty="0"/>
          </a:p>
          <a:p>
            <a:r>
              <a:rPr lang="en-US" sz="1600" dirty="0"/>
              <a:t>DEFENSE/BASERUNNING</a:t>
            </a:r>
          </a:p>
          <a:p>
            <a:r>
              <a:rPr lang="en-US" sz="1600" dirty="0"/>
              <a:t>TIME TO FIRST- UNDER 4 SECONDS</a:t>
            </a:r>
          </a:p>
          <a:p>
            <a:r>
              <a:rPr lang="en-US" sz="1600" dirty="0"/>
              <a:t>TIME TO BALL-CUT IT OFF</a:t>
            </a:r>
          </a:p>
          <a:p>
            <a:r>
              <a:rPr lang="en-US" sz="1600" dirty="0"/>
              <a:t>TIME TO PLATE- 3 SECONDS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390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373E3-7AF2-663A-7CBC-C05805929245}"/>
              </a:ext>
            </a:extLst>
          </p:cNvPr>
          <p:cNvSpPr txBox="1"/>
          <p:nvPr/>
        </p:nvSpPr>
        <p:spPr>
          <a:xfrm>
            <a:off x="2447731" y="365449"/>
            <a:ext cx="6997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WALK THROUGH/ROLE PLAY</a:t>
            </a:r>
          </a:p>
        </p:txBody>
      </p:sp>
      <p:pic>
        <p:nvPicPr>
          <p:cNvPr id="4" name="Picture 3" descr="A picture containing sky, outdoor, tree, road&#10;&#10;Description automatically generated">
            <a:extLst>
              <a:ext uri="{FF2B5EF4-FFF2-40B4-BE49-F238E27FC236}">
                <a16:creationId xmlns:a16="http://schemas.microsoft.com/office/drawing/2014/main" id="{AA2592EE-70A3-98C5-4CE4-61ED45B7D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5" y="4366727"/>
            <a:ext cx="2874864" cy="1845906"/>
          </a:xfrm>
          <a:prstGeom prst="rect">
            <a:avLst/>
          </a:prstGeom>
        </p:spPr>
      </p:pic>
      <p:pic>
        <p:nvPicPr>
          <p:cNvPr id="6" name="Picture 5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E98A679-D799-5AF2-D3C3-CE4CC0FD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89" y="4366727"/>
            <a:ext cx="2874865" cy="1845905"/>
          </a:xfrm>
          <a:prstGeom prst="rect">
            <a:avLst/>
          </a:prstGeom>
        </p:spPr>
      </p:pic>
      <p:pic>
        <p:nvPicPr>
          <p:cNvPr id="8" name="Picture 7" descr="A picture containing person, outdoor, sport, player&#10;&#10;Description automatically generated">
            <a:extLst>
              <a:ext uri="{FF2B5EF4-FFF2-40B4-BE49-F238E27FC236}">
                <a16:creationId xmlns:a16="http://schemas.microsoft.com/office/drawing/2014/main" id="{080F05BE-B46D-FAFC-D949-3863758EE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2" y="2197968"/>
            <a:ext cx="2790890" cy="1845906"/>
          </a:xfrm>
          <a:prstGeom prst="rect">
            <a:avLst/>
          </a:prstGeom>
        </p:spPr>
      </p:pic>
      <p:pic>
        <p:nvPicPr>
          <p:cNvPr id="10" name="Picture 9" descr="A picture containing sky, tree, outdoor, sport&#10;&#10;Description automatically generated">
            <a:extLst>
              <a:ext uri="{FF2B5EF4-FFF2-40B4-BE49-F238E27FC236}">
                <a16:creationId xmlns:a16="http://schemas.microsoft.com/office/drawing/2014/main" id="{76B04EB9-5143-B7E9-E2D7-8ABB1766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89" y="2197968"/>
            <a:ext cx="2874865" cy="19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DF3BB-49D5-49AB-8FB6-D5F1EA50625F}"/>
              </a:ext>
            </a:extLst>
          </p:cNvPr>
          <p:cNvSpPr txBox="1"/>
          <p:nvPr/>
        </p:nvSpPr>
        <p:spPr>
          <a:xfrm>
            <a:off x="6201412" y="549275"/>
            <a:ext cx="5437185" cy="199785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ATHLETIC WARMUP</a:t>
            </a:r>
          </a:p>
        </p:txBody>
      </p:sp>
      <p:pic>
        <p:nvPicPr>
          <p:cNvPr id="5" name="Picture 4" descr="A picture containing person, sport, ground, athletic game&#10;&#10;Description automatically generated">
            <a:extLst>
              <a:ext uri="{FF2B5EF4-FFF2-40B4-BE49-F238E27FC236}">
                <a16:creationId xmlns:a16="http://schemas.microsoft.com/office/drawing/2014/main" id="{E892675F-0F3B-4841-B993-3C1E04420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4" y="549275"/>
            <a:ext cx="4809140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06F2FC-D3CD-4BEA-B764-32B985EA5D07}"/>
              </a:ext>
            </a:extLst>
          </p:cNvPr>
          <p:cNvSpPr txBox="1"/>
          <p:nvPr/>
        </p:nvSpPr>
        <p:spPr>
          <a:xfrm>
            <a:off x="6201410" y="2677306"/>
            <a:ext cx="5437187" cy="341551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15-20 MINUTES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MOVEMENT PATTERNS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CORE TEMPERATURE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GET MIND RIGHT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CREATIVE- Concepts of Teaching May Change. 	Core Values Remain The Same.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3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Oval 16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3950FA-F387-447C-96D6-1F223FCE59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1412" y="549275"/>
            <a:ext cx="5847713" cy="199785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FOCUSED THROWING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BEA6-A48A-486D-8DF8-486035461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1410" y="2677306"/>
            <a:ext cx="5437187" cy="3415519"/>
          </a:xfrm>
        </p:spPr>
        <p:txBody>
          <a:bodyPr vert="horz" wrap="square" lIns="0" tIns="0" rIns="0" bIns="0" rtlCol="0" anchor="t">
            <a:normAutofit fontScale="92500" lnSpcReduction="10000"/>
          </a:bodyPr>
          <a:lstStyle/>
          <a:p>
            <a:pPr algn="ctr"/>
            <a:r>
              <a:rPr lang="en-US" sz="2000" dirty="0"/>
              <a:t>10-20 MINUTES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QUIET CATCH VS. CLOWN CATCH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WIN OR LOSE PLAYING CATCH (Just play catch)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ACCOUNTABILITY &amp; OWNERSHIP (WHAT WE TOLERATE, WE ENCOURAGE)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PRESSURE (BE PRESENT, ENGAGE, PROXIMITY)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SERVAIS- “ANYONE CAN BE A GOOD DEFENDER.”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E5E84363-012B-5058-ECAE-6D9D5098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7" y="1294200"/>
            <a:ext cx="4351783" cy="43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C3BFC5-CDDE-36A1-2E02-5FDFA9BF7C9C}"/>
              </a:ext>
            </a:extLst>
          </p:cNvPr>
          <p:cNvSpPr txBox="1"/>
          <p:nvPr/>
        </p:nvSpPr>
        <p:spPr>
          <a:xfrm>
            <a:off x="1446245" y="513184"/>
            <a:ext cx="5868914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FOCUSED THROWING PROGRAM</a:t>
            </a:r>
          </a:p>
          <a:p>
            <a:endParaRPr lang="en-US" dirty="0"/>
          </a:p>
          <a:p>
            <a:r>
              <a:rPr lang="en-US" u="sng" dirty="0"/>
              <a:t>1-2 MINUTE STATIONS</a:t>
            </a:r>
          </a:p>
          <a:p>
            <a:r>
              <a:rPr lang="en-US" dirty="0"/>
              <a:t>10’ DART</a:t>
            </a:r>
          </a:p>
          <a:p>
            <a:r>
              <a:rPr lang="en-US" dirty="0"/>
              <a:t>20’ FEET IN CRETE</a:t>
            </a:r>
          </a:p>
          <a:p>
            <a:r>
              <a:rPr lang="en-US" dirty="0"/>
              <a:t>30’ OPEN ARM SLOTS</a:t>
            </a:r>
          </a:p>
          <a:p>
            <a:r>
              <a:rPr lang="en-US" dirty="0"/>
              <a:t>45’ POSITION SPECIFIC-MARSHALL/QUICK FEET</a:t>
            </a:r>
          </a:p>
          <a:p>
            <a:r>
              <a:rPr lang="en-US" dirty="0"/>
              <a:t>60’ POSITION SPECIFIC-GROUND BALL/STRETCH</a:t>
            </a:r>
          </a:p>
          <a:p>
            <a:r>
              <a:rPr lang="en-US" dirty="0"/>
              <a:t>70’ POSITION SPECIFIC-RELAY, FLY BALL</a:t>
            </a:r>
          </a:p>
          <a:p>
            <a:r>
              <a:rPr lang="en-US" dirty="0"/>
              <a:t>90’ POSITION SPECIFIC-PICK AND TAG, PICK CUT UP, 1 HOP</a:t>
            </a:r>
          </a:p>
          <a:p>
            <a:r>
              <a:rPr lang="en-US" dirty="0"/>
              <a:t>120’ OPEN</a:t>
            </a:r>
          </a:p>
          <a:p>
            <a:endParaRPr lang="en-US" dirty="0"/>
          </a:p>
          <a:p>
            <a:r>
              <a:rPr lang="en-US" u="sng" dirty="0"/>
              <a:t>DAILY VITAMINS</a:t>
            </a:r>
          </a:p>
          <a:p>
            <a:r>
              <a:rPr lang="en-US" dirty="0"/>
              <a:t>OZZIES</a:t>
            </a:r>
          </a:p>
          <a:p>
            <a:r>
              <a:rPr lang="en-US" dirty="0"/>
              <a:t>ATHLETIC THROWS</a:t>
            </a:r>
          </a:p>
          <a:p>
            <a:r>
              <a:rPr lang="en-US" dirty="0"/>
              <a:t>BALL HANDLING DRILLS</a:t>
            </a:r>
          </a:p>
          <a:p>
            <a:r>
              <a:rPr lang="en-US" dirty="0"/>
              <a:t>QUICK CATCH</a:t>
            </a:r>
          </a:p>
          <a:p>
            <a:r>
              <a:rPr lang="en-US" dirty="0"/>
              <a:t>JETERS</a:t>
            </a:r>
          </a:p>
          <a:p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03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0EA4C6D-73F7-4E37-BB2A-8DA5A72465E1}"/>
              </a:ext>
            </a:extLst>
          </p:cNvPr>
          <p:cNvSpPr txBox="1">
            <a:spLocks/>
          </p:cNvSpPr>
          <p:nvPr/>
        </p:nvSpPr>
        <p:spPr>
          <a:xfrm>
            <a:off x="85726" y="4508500"/>
            <a:ext cx="4219574" cy="156295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INDIVIDUAL D / BASERUNNING</a:t>
            </a:r>
          </a:p>
          <a:p>
            <a:pPr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IMPORTANT TO YOU?</a:t>
            </a:r>
          </a:p>
        </p:txBody>
      </p:sp>
      <p:pic>
        <p:nvPicPr>
          <p:cNvPr id="5" name="Picture 4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0D7B746A-4ECA-4543-9F41-FC6D7DB25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6" b="34150"/>
          <a:stretch/>
        </p:blipFill>
        <p:spPr>
          <a:xfrm>
            <a:off x="783613" y="228845"/>
            <a:ext cx="10515580" cy="3257813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ED074-1F69-4254-AF4B-FC0594898628}"/>
              </a:ext>
            </a:extLst>
          </p:cNvPr>
          <p:cNvSpPr txBox="1"/>
          <p:nvPr/>
        </p:nvSpPr>
        <p:spPr>
          <a:xfrm>
            <a:off x="4669188" y="4133634"/>
            <a:ext cx="7086107" cy="2338111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15- 20 MINUTES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SPECIFIC- (EX. DOUBLE PLAY, SLOW ROLLERS) (EX. BID, LEFTY READS, HARD 90’/TURNS, SPRINT THROUGH HOME, INSIDE TURN, SLIDE &amp; ADVANCE.)</a:t>
            </a:r>
          </a:p>
          <a:p>
            <a:pPr marL="57150">
              <a:lnSpc>
                <a:spcPct val="110000"/>
              </a:lnSpc>
              <a:spcAft>
                <a:spcPts val="8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	(EXAMPLE-  BLOCKING, RECEIVING)</a:t>
            </a:r>
          </a:p>
          <a:p>
            <a:pPr marL="57150">
              <a:lnSpc>
                <a:spcPct val="110000"/>
              </a:lnSpc>
              <a:spcAft>
                <a:spcPts val="8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	(EXAMPLE- CLOSE THE GAP ON GROUND BALL TO OUTFIELD)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8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C4EF2C8-5766-4422-B325-41BE4478DB16}"/>
              </a:ext>
            </a:extLst>
          </p:cNvPr>
          <p:cNvSpPr txBox="1">
            <a:spLocks/>
          </p:cNvSpPr>
          <p:nvPr/>
        </p:nvSpPr>
        <p:spPr>
          <a:xfrm>
            <a:off x="190500" y="257175"/>
            <a:ext cx="72580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BATTING PRACTICE</a:t>
            </a:r>
          </a:p>
          <a:p>
            <a:r>
              <a:rPr lang="en-US" sz="1800" dirty="0"/>
              <a:t>INTENT-BARRELL CONTROL, SITUATIONAL HITTING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1A79A-01C4-4F38-8654-948C06C35EDC}"/>
              </a:ext>
            </a:extLst>
          </p:cNvPr>
          <p:cNvSpPr txBox="1"/>
          <p:nvPr/>
        </p:nvSpPr>
        <p:spPr>
          <a:xfrm>
            <a:off x="0" y="2228671"/>
            <a:ext cx="51401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45 MIN- 1 HOUR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STOP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DEFENSE, DEFENSE, BASERUNNING, BUNT, LIVE</a:t>
            </a:r>
          </a:p>
          <a:p>
            <a:r>
              <a:rPr lang="en-US" dirty="0"/>
              <a:t>	-Defense live reps</a:t>
            </a:r>
          </a:p>
          <a:p>
            <a:r>
              <a:rPr lang="en-US" dirty="0"/>
              <a:t>	-Baserunning (vest), Defense</a:t>
            </a:r>
          </a:p>
          <a:p>
            <a:r>
              <a:rPr lang="en-US" dirty="0"/>
              <a:t>	-Bunt (Mad in game)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VARIETY</a:t>
            </a:r>
          </a:p>
          <a:p>
            <a:r>
              <a:rPr lang="en-US" dirty="0"/>
              <a:t>	- HAMMER BP (Weighted bats, gun)</a:t>
            </a:r>
          </a:p>
          <a:p>
            <a:r>
              <a:rPr lang="en-US" dirty="0"/>
              <a:t>	- COMPETITION BP</a:t>
            </a:r>
          </a:p>
          <a:p>
            <a:r>
              <a:rPr lang="en-US" dirty="0"/>
              <a:t>	- SEAL BP</a:t>
            </a:r>
          </a:p>
          <a:p>
            <a:r>
              <a:rPr lang="en-US" dirty="0"/>
              <a:t>	- CHAMPIONSHIP BP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EF9BECE-0EE3-46E7-B838-9F803EB420B7}"/>
              </a:ext>
            </a:extLst>
          </p:cNvPr>
          <p:cNvSpPr txBox="1">
            <a:spLocks/>
          </p:cNvSpPr>
          <p:nvPr/>
        </p:nvSpPr>
        <p:spPr>
          <a:xfrm>
            <a:off x="7447479" y="257175"/>
            <a:ext cx="91080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BULLPENS</a:t>
            </a:r>
          </a:p>
          <a:p>
            <a:r>
              <a:rPr lang="en-US" sz="1800" dirty="0"/>
              <a:t>INTENT, COMMAND, </a:t>
            </a:r>
            <a:r>
              <a:rPr lang="en-US" sz="2800" dirty="0"/>
              <a:t>DNA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3284D-507D-499A-890A-74815EB1D952}"/>
              </a:ext>
            </a:extLst>
          </p:cNvPr>
          <p:cNvSpPr txBox="1"/>
          <p:nvPr/>
        </p:nvSpPr>
        <p:spPr>
          <a:xfrm>
            <a:off x="7051831" y="2419350"/>
            <a:ext cx="4364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45 MIN –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TECH/PITCHABILITY/COMPETING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VARIETY</a:t>
            </a:r>
          </a:p>
          <a:p>
            <a:r>
              <a:rPr lang="en-US" dirty="0"/>
              <a:t>	-DNA PENS</a:t>
            </a:r>
          </a:p>
          <a:p>
            <a:r>
              <a:rPr lang="en-US" dirty="0"/>
              <a:t>	- SEAL PENS</a:t>
            </a:r>
          </a:p>
          <a:p>
            <a:r>
              <a:rPr lang="en-US" dirty="0"/>
              <a:t>	- GAME MOUND</a:t>
            </a:r>
          </a:p>
          <a:p>
            <a:r>
              <a:rPr lang="en-US" dirty="0"/>
              <a:t>	-RAPSODO PENS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FLUSH</a:t>
            </a:r>
          </a:p>
        </p:txBody>
      </p:sp>
    </p:spTree>
    <p:extLst>
      <p:ext uri="{BB962C8B-B14F-4D97-AF65-F5344CB8AC3E}">
        <p14:creationId xmlns:p14="http://schemas.microsoft.com/office/powerpoint/2010/main" val="190996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2CDC-DEDC-4093-B838-27347EB6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98" y="477754"/>
            <a:ext cx="4500562" cy="984885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I’M GRATEFUL FOR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722161-9839-4A47-914C-98EDBF56BEF5}"/>
              </a:ext>
            </a:extLst>
          </p:cNvPr>
          <p:cNvSpPr/>
          <p:nvPr/>
        </p:nvSpPr>
        <p:spPr>
          <a:xfrm flipH="1">
            <a:off x="2396970" y="1550814"/>
            <a:ext cx="6161102" cy="28243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F46F8-C1B0-4638-814D-7218F4DAE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4074" y="2197025"/>
            <a:ext cx="5295324" cy="453253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GODS GRACE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PEOPLE IN MY LIFE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61A35-3C54-92A0-DEFF-BC99BE21A6B3}"/>
              </a:ext>
            </a:extLst>
          </p:cNvPr>
          <p:cNvSpPr txBox="1"/>
          <p:nvPr/>
        </p:nvSpPr>
        <p:spPr>
          <a:xfrm>
            <a:off x="849086" y="485191"/>
            <a:ext cx="412413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CHAMPIONSHIP BP</a:t>
            </a:r>
          </a:p>
          <a:p>
            <a:endParaRPr lang="en-US" dirty="0"/>
          </a:p>
          <a:p>
            <a:r>
              <a:rPr lang="en-US" sz="1600" u="sng" dirty="0"/>
              <a:t>5 GROUPS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LIVE</a:t>
            </a:r>
          </a:p>
          <a:p>
            <a:endParaRPr lang="en-US" sz="1600" dirty="0"/>
          </a:p>
          <a:p>
            <a:r>
              <a:rPr lang="en-US" sz="1600" u="sng" dirty="0"/>
              <a:t>ROUNDS-9 MIN</a:t>
            </a:r>
          </a:p>
          <a:p>
            <a:r>
              <a:rPr lang="en-US" sz="1600" dirty="0"/>
              <a:t>1- HIT BEHIND RUNNER/IF IN</a:t>
            </a:r>
          </a:p>
          <a:p>
            <a:r>
              <a:rPr lang="en-US" sz="1600" dirty="0"/>
              <a:t>2- LOW IN MIDDLE/HALF WAY</a:t>
            </a:r>
          </a:p>
          <a:p>
            <a:r>
              <a:rPr lang="en-US" sz="1600" dirty="0"/>
              <a:t>3- RUNNER 3</a:t>
            </a:r>
            <a:r>
              <a:rPr lang="en-US" sz="1600" baseline="30000" dirty="0"/>
              <a:t>RD</a:t>
            </a:r>
            <a:r>
              <a:rPr lang="en-US" sz="1600" dirty="0"/>
              <a:t> LESS THAN 2/STRAIGHT UP 1</a:t>
            </a:r>
          </a:p>
          <a:p>
            <a:r>
              <a:rPr lang="en-US" sz="1600" dirty="0"/>
              <a:t>4- LET IT EAT- GAP TO GAP/DP’S</a:t>
            </a:r>
          </a:p>
          <a:p>
            <a:r>
              <a:rPr lang="en-US" sz="1600" dirty="0"/>
              <a:t>5- LET IT EAT- DRIVE THROUGH CF WALL/DP’S</a:t>
            </a:r>
          </a:p>
          <a:p>
            <a:endParaRPr lang="en-US" sz="1600" dirty="0"/>
          </a:p>
          <a:p>
            <a:r>
              <a:rPr lang="en-US" sz="1600" u="sng" dirty="0"/>
              <a:t>POINTS OF EMPHASIS</a:t>
            </a:r>
          </a:p>
          <a:p>
            <a:r>
              <a:rPr lang="en-US" sz="1600" dirty="0"/>
              <a:t>FULL SPEED</a:t>
            </a:r>
          </a:p>
          <a:p>
            <a:r>
              <a:rPr lang="en-US" sz="1600" dirty="0"/>
              <a:t>RECOVER AND GO</a:t>
            </a:r>
          </a:p>
          <a:p>
            <a:r>
              <a:rPr lang="en-US" sz="1600" dirty="0"/>
              <a:t>FINISH EVERY PLAY</a:t>
            </a:r>
          </a:p>
          <a:p>
            <a:r>
              <a:rPr lang="en-US" sz="1600" dirty="0"/>
              <a:t>CELEBRATE GOOD DEFENSE</a:t>
            </a:r>
          </a:p>
          <a:p>
            <a:r>
              <a:rPr lang="en-US" sz="1600" dirty="0"/>
              <a:t>GIVE DEFENSE TIME</a:t>
            </a:r>
          </a:p>
          <a:p>
            <a:r>
              <a:rPr lang="en-US" sz="1600" dirty="0"/>
              <a:t>CATCHERS PLAY IT OFF L SCREEN</a:t>
            </a:r>
          </a:p>
          <a:p>
            <a:r>
              <a:rPr lang="en-US" sz="1600" dirty="0"/>
              <a:t>HARD 90’ FIRST TWO ROUNDS/HARD 10’ ON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477EE-1A0B-335A-98C8-048A53370CC7}"/>
              </a:ext>
            </a:extLst>
          </p:cNvPr>
          <p:cNvSpPr txBox="1"/>
          <p:nvPr/>
        </p:nvSpPr>
        <p:spPr>
          <a:xfrm>
            <a:off x="7218786" y="485191"/>
            <a:ext cx="424988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SEAL OR HAMMER BP</a:t>
            </a:r>
          </a:p>
          <a:p>
            <a:endParaRPr lang="en-US" sz="1600" dirty="0"/>
          </a:p>
          <a:p>
            <a:r>
              <a:rPr lang="en-US" sz="1600" u="sng" dirty="0"/>
              <a:t>5 GROUPS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DEFENSE</a:t>
            </a:r>
          </a:p>
          <a:p>
            <a:r>
              <a:rPr lang="en-US" sz="1600" dirty="0"/>
              <a:t>BASERUNNING </a:t>
            </a:r>
          </a:p>
          <a:p>
            <a:r>
              <a:rPr lang="en-US" sz="1600" dirty="0"/>
              <a:t>LIVE</a:t>
            </a:r>
          </a:p>
          <a:p>
            <a:endParaRPr lang="en-US" sz="1600" dirty="0"/>
          </a:p>
          <a:p>
            <a:r>
              <a:rPr lang="en-US" sz="1600" dirty="0"/>
              <a:t>ROUNDS-8 MIN</a:t>
            </a:r>
          </a:p>
          <a:p>
            <a:r>
              <a:rPr lang="en-US" sz="1600" dirty="0"/>
              <a:t>1- LET IT EAT-POWER GROUND BALL-BACK SIDE</a:t>
            </a:r>
          </a:p>
          <a:p>
            <a:r>
              <a:rPr lang="en-US" sz="1600" dirty="0"/>
              <a:t>2- LET IT EAT- LOW AND IN THE MIDDLE</a:t>
            </a:r>
          </a:p>
          <a:p>
            <a:r>
              <a:rPr lang="en-US" sz="1600" dirty="0"/>
              <a:t>3-LET IT EAT- GAP TO GAP</a:t>
            </a:r>
          </a:p>
          <a:p>
            <a:r>
              <a:rPr lang="en-US" sz="1600" dirty="0"/>
              <a:t>4- LET IT EAT- PULL SIDE</a:t>
            </a:r>
          </a:p>
          <a:p>
            <a:r>
              <a:rPr lang="en-US" sz="1600" dirty="0"/>
              <a:t>5- LET IT EAT- DRIVE THROUGH CF WALL</a:t>
            </a:r>
          </a:p>
          <a:p>
            <a:endParaRPr lang="en-US" sz="1600" dirty="0"/>
          </a:p>
          <a:p>
            <a:r>
              <a:rPr lang="en-US" sz="1600" u="sng" dirty="0"/>
              <a:t>POINTS OF EMPHASIS</a:t>
            </a:r>
          </a:p>
          <a:p>
            <a:r>
              <a:rPr lang="en-US" sz="1600" dirty="0"/>
              <a:t>5 PULL UPS BETWEEN ROUNDS</a:t>
            </a:r>
          </a:p>
          <a:p>
            <a:r>
              <a:rPr lang="en-US" sz="1600" dirty="0"/>
              <a:t>WEIGHTED BAT-SPECIFIC ROUNDS</a:t>
            </a:r>
          </a:p>
          <a:p>
            <a:r>
              <a:rPr lang="en-US" sz="1600" dirty="0"/>
              <a:t>RADAR GUN-EXIT SPEED</a:t>
            </a:r>
          </a:p>
          <a:p>
            <a:r>
              <a:rPr lang="en-US" sz="1600" dirty="0"/>
              <a:t>VEST ON BASE RUNNERS</a:t>
            </a:r>
          </a:p>
          <a:p>
            <a:r>
              <a:rPr lang="en-US" sz="1600" dirty="0"/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40453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E38AC-4C5F-E9B7-8B54-769B8D8ADE50}"/>
              </a:ext>
            </a:extLst>
          </p:cNvPr>
          <p:cNvSpPr txBox="1"/>
          <p:nvPr/>
        </p:nvSpPr>
        <p:spPr>
          <a:xfrm>
            <a:off x="1604865" y="755780"/>
            <a:ext cx="329930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DNA PENS</a:t>
            </a:r>
          </a:p>
          <a:p>
            <a:endParaRPr lang="en-US" sz="2800" dirty="0"/>
          </a:p>
          <a:p>
            <a:r>
              <a:rPr lang="en-US" sz="1600" u="sng" dirty="0"/>
              <a:t>30-40 PITCHES</a:t>
            </a:r>
          </a:p>
          <a:p>
            <a:r>
              <a:rPr lang="en-US" sz="1600" dirty="0"/>
              <a:t>STRETCH/WINDUP</a:t>
            </a:r>
          </a:p>
          <a:p>
            <a:r>
              <a:rPr lang="en-US" sz="1600" dirty="0"/>
              <a:t>2 SETS OF 15-20</a:t>
            </a:r>
          </a:p>
          <a:p>
            <a:endParaRPr lang="en-US" sz="1600" dirty="0"/>
          </a:p>
          <a:p>
            <a:r>
              <a:rPr lang="en-US" sz="1600" u="sng" dirty="0"/>
              <a:t>POINTS OF EMPHASIS</a:t>
            </a:r>
          </a:p>
          <a:p>
            <a:r>
              <a:rPr lang="en-US" sz="1600" dirty="0"/>
              <a:t>ESTABLISH GLOVE SIDE FB</a:t>
            </a:r>
          </a:p>
          <a:p>
            <a:r>
              <a:rPr lang="en-US" sz="1600" dirty="0"/>
              <a:t>ESTABLISH BEST SECONDARY PITCH</a:t>
            </a:r>
          </a:p>
          <a:p>
            <a:endParaRPr lang="en-US" sz="1600" dirty="0"/>
          </a:p>
          <a:p>
            <a:r>
              <a:rPr lang="en-US" sz="1600" u="sng" dirty="0"/>
              <a:t>SETS</a:t>
            </a:r>
          </a:p>
          <a:p>
            <a:r>
              <a:rPr lang="en-US" sz="1600" dirty="0"/>
              <a:t>SETS OF 3</a:t>
            </a:r>
          </a:p>
          <a:p>
            <a:r>
              <a:rPr lang="en-US" sz="1600" dirty="0"/>
              <a:t>GET AHEAD</a:t>
            </a:r>
          </a:p>
          <a:p>
            <a:r>
              <a:rPr lang="en-US" sz="1600" dirty="0"/>
              <a:t>EXPAND ZONE</a:t>
            </a:r>
          </a:p>
          <a:p>
            <a:r>
              <a:rPr lang="en-US" sz="1600" dirty="0"/>
              <a:t>PUT AWAY</a:t>
            </a:r>
          </a:p>
          <a:p>
            <a:r>
              <a:rPr lang="en-US" sz="1600" dirty="0"/>
              <a:t>KNOW HITTER AND ATTACK PLAN</a:t>
            </a:r>
          </a:p>
          <a:p>
            <a:r>
              <a:rPr lang="en-US" sz="1600" dirty="0"/>
              <a:t>USE YOUR DNA</a:t>
            </a:r>
          </a:p>
          <a:p>
            <a:r>
              <a:rPr lang="en-US" sz="1600" dirty="0"/>
              <a:t>FORCE DECISION MAKING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95C4F-0396-4359-CF2D-FCECF4D0B19F}"/>
              </a:ext>
            </a:extLst>
          </p:cNvPr>
          <p:cNvSpPr txBox="1"/>
          <p:nvPr/>
        </p:nvSpPr>
        <p:spPr>
          <a:xfrm>
            <a:off x="7035281" y="755780"/>
            <a:ext cx="390203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COMPETITION/SEAL PEN</a:t>
            </a:r>
          </a:p>
          <a:p>
            <a:endParaRPr lang="en-US" sz="2800" dirty="0"/>
          </a:p>
          <a:p>
            <a:r>
              <a:rPr lang="en-US" sz="1600" u="sng" dirty="0"/>
              <a:t>30-40 PITCHES</a:t>
            </a:r>
          </a:p>
          <a:p>
            <a:r>
              <a:rPr lang="en-US" sz="1600" dirty="0"/>
              <a:t>STRETCH/WIND UP</a:t>
            </a:r>
          </a:p>
          <a:p>
            <a:r>
              <a:rPr lang="en-US" sz="1600" dirty="0"/>
              <a:t>2 SETS OF 15-20</a:t>
            </a:r>
          </a:p>
          <a:p>
            <a:endParaRPr lang="en-US" sz="1600" dirty="0"/>
          </a:p>
          <a:p>
            <a:r>
              <a:rPr lang="en-US" sz="1600" u="sng" dirty="0"/>
              <a:t>POINTS OF EMPAHASIS</a:t>
            </a:r>
          </a:p>
          <a:p>
            <a:r>
              <a:rPr lang="en-US" sz="1600" dirty="0"/>
              <a:t>CONTROL HEART RATE</a:t>
            </a:r>
          </a:p>
          <a:p>
            <a:r>
              <a:rPr lang="en-US" sz="1600" dirty="0"/>
              <a:t>COMPETE-FIND A WAY</a:t>
            </a:r>
          </a:p>
          <a:p>
            <a:endParaRPr lang="en-US" sz="1600" dirty="0"/>
          </a:p>
          <a:p>
            <a:r>
              <a:rPr lang="en-US" sz="1600" u="sng" dirty="0"/>
              <a:t>SETS</a:t>
            </a:r>
          </a:p>
          <a:p>
            <a:r>
              <a:rPr lang="en-US" sz="1600" dirty="0"/>
              <a:t>SCRIPTED</a:t>
            </a:r>
          </a:p>
          <a:p>
            <a:r>
              <a:rPr lang="en-US" sz="1600" dirty="0"/>
              <a:t>EMPHASIS ON COMMAND </a:t>
            </a:r>
          </a:p>
          <a:p>
            <a:r>
              <a:rPr lang="en-US" sz="1600" dirty="0"/>
              <a:t>HITS AND MISSES</a:t>
            </a:r>
          </a:p>
          <a:p>
            <a:r>
              <a:rPr lang="en-US" sz="1600" dirty="0"/>
              <a:t>HIT SPOT %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9324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13E737F-8010-4BE8-ACB5-FBAD2D6AF7FB}"/>
              </a:ext>
            </a:extLst>
          </p:cNvPr>
          <p:cNvSpPr txBox="1">
            <a:spLocks/>
          </p:cNvSpPr>
          <p:nvPr/>
        </p:nvSpPr>
        <p:spPr>
          <a:xfrm>
            <a:off x="1393794" y="365248"/>
            <a:ext cx="91080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FINISH TOGETHER-TEAM DRILLS</a:t>
            </a:r>
          </a:p>
          <a:p>
            <a:pPr algn="ctr"/>
            <a:r>
              <a:rPr lang="en-US" sz="1800" dirty="0"/>
              <a:t>MOST IMPORTANT THING ABOUT TEAM DEFENSE =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6B233-D78B-460D-8C51-92A51A2A76E7}"/>
              </a:ext>
            </a:extLst>
          </p:cNvPr>
          <p:cNvSpPr txBox="1"/>
          <p:nvPr/>
        </p:nvSpPr>
        <p:spPr>
          <a:xfrm>
            <a:off x="648070" y="1988597"/>
            <a:ext cx="4527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20- 30 MINUTES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CONTROLLED CHAOS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IS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QUICK-KEEP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PANIC- RECOVER FROM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ON.COM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PLAY/ ONE MISTAKE- DOES NOT DEFINE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 FLY COMMUNICATION VS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BANANA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id="{0B5CC24E-80B7-49BF-ADC2-049AF39DE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07069"/>
            <a:ext cx="5809214" cy="40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FD4D6-EEEA-545A-15D0-57D074EB6A8B}"/>
              </a:ext>
            </a:extLst>
          </p:cNvPr>
          <p:cNvSpPr txBox="1"/>
          <p:nvPr/>
        </p:nvSpPr>
        <p:spPr>
          <a:xfrm>
            <a:off x="485193" y="335902"/>
            <a:ext cx="110847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DOUBLE FUNGO ROUTINE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INFIELD IN, SHOOT EM DOWN AT THE PLATE (1 FUNGO HITTER)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PITCHER THROWS TO THE PLATE….6-5, 2-4, 3-1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PITCHER THROWS TO THE PLATE….2-5, 6-4-3, 1-3 SHORT BAG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PITCHER THROWS TO THE PLATE….2-3, SHORT BAG, 4-6-3, 1-5 BUNT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NO PITCHER THROWING….5-4-3 AND 6-4-3, 1-2-3 SHORT BAG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NO PITCHER THROWING….5-2-3 SHORTBAG, 16/4-3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NO PITCHER THROWING….3-6-1, 5-3,  SLOW ROLLER TO SHORT BAG</a:t>
            </a:r>
          </a:p>
          <a:p>
            <a:pPr marL="342900" indent="-342900">
              <a:buAutoNum type="arabicPlain"/>
            </a:pP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ONE FUNGO HITTER, SLOW ROLLERS/UNASSISTED TO EVERYONE….NO PITCHER</a:t>
            </a:r>
          </a:p>
        </p:txBody>
      </p:sp>
    </p:spTree>
    <p:extLst>
      <p:ext uri="{BB962C8B-B14F-4D97-AF65-F5344CB8AC3E}">
        <p14:creationId xmlns:p14="http://schemas.microsoft.com/office/powerpoint/2010/main" val="196352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7540F9B-4CC6-457C-919C-F46E41E87C4C}"/>
              </a:ext>
            </a:extLst>
          </p:cNvPr>
          <p:cNvSpPr txBox="1">
            <a:spLocks/>
          </p:cNvSpPr>
          <p:nvPr/>
        </p:nvSpPr>
        <p:spPr>
          <a:xfrm>
            <a:off x="520699" y="1023591"/>
            <a:ext cx="5437187" cy="298623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IDENTITY NOT IN BASEBALL =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FREEDOM</a:t>
            </a:r>
          </a:p>
          <a:p>
            <a:pPr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nharlan@uca.edu</a:t>
            </a:r>
          </a:p>
        </p:txBody>
      </p:sp>
      <p:pic>
        <p:nvPicPr>
          <p:cNvPr id="5" name="Picture 4" descr="A picture containing text, indoor, room, table&#10;&#10;Description automatically generated">
            <a:extLst>
              <a:ext uri="{FF2B5EF4-FFF2-40B4-BE49-F238E27FC236}">
                <a16:creationId xmlns:a16="http://schemas.microsoft.com/office/drawing/2014/main" id="{B0B9E5A5-84F7-44EF-A427-2A532A01B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-3" b="-3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1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7100-83B5-48BF-A185-F9F4EAF8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THANK YOU</a:t>
            </a:r>
          </a:p>
        </p:txBody>
      </p:sp>
      <p:pic>
        <p:nvPicPr>
          <p:cNvPr id="6" name="Picture Placeholder 5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C6AF9ED5-08DB-40EB-A78D-F17BC067CC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8214"/>
          <a:stretch>
            <a:fillRect/>
          </a:stretch>
        </p:blipFill>
        <p:spPr>
          <a:xfrm>
            <a:off x="4917773" y="436873"/>
            <a:ext cx="2948558" cy="2646098"/>
          </a:xfrm>
        </p:spPr>
      </p:pic>
      <p:pic>
        <p:nvPicPr>
          <p:cNvPr id="8" name="Picture 7" descr="A picture containing outdoor, sky, platform, dock&#10;&#10;Description automatically generated">
            <a:extLst>
              <a:ext uri="{FF2B5EF4-FFF2-40B4-BE49-F238E27FC236}">
                <a16:creationId xmlns:a16="http://schemas.microsoft.com/office/drawing/2014/main" id="{4461E8B8-2736-41A7-8939-159C4F92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49" y="3719336"/>
            <a:ext cx="4288846" cy="2563255"/>
          </a:xfrm>
          <a:prstGeom prst="rect">
            <a:avLst/>
          </a:prstGeom>
        </p:spPr>
      </p:pic>
      <p:pic>
        <p:nvPicPr>
          <p:cNvPr id="10" name="Picture 9" descr="A picture containing person, outdoor, sport, baseball&#10;&#10;Description automatically generated">
            <a:extLst>
              <a:ext uri="{FF2B5EF4-FFF2-40B4-BE49-F238E27FC236}">
                <a16:creationId xmlns:a16="http://schemas.microsoft.com/office/drawing/2014/main" id="{D7FCA766-64A2-47D8-B3A2-3E2495321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54" y="3611398"/>
            <a:ext cx="3363124" cy="2947988"/>
          </a:xfrm>
          <a:prstGeom prst="rect">
            <a:avLst/>
          </a:prstGeom>
        </p:spPr>
      </p:pic>
      <p:pic>
        <p:nvPicPr>
          <p:cNvPr id="12" name="Picture 11" descr="A group of 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5CAA8F04-1220-4708-B04F-4B1391D1B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38" y="298614"/>
            <a:ext cx="2759425" cy="2922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15900-8271-4610-98FF-547D2F56533D}"/>
              </a:ext>
            </a:extLst>
          </p:cNvPr>
          <p:cNvSpPr txBox="1"/>
          <p:nvPr/>
        </p:nvSpPr>
        <p:spPr>
          <a:xfrm>
            <a:off x="570819" y="1483739"/>
            <a:ext cx="3204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COACHES IN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COACHES/PLAYERS PAST AND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5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DE02BC-09E4-48F9-871D-6BF59C1651C6}"/>
              </a:ext>
            </a:extLst>
          </p:cNvPr>
          <p:cNvSpPr txBox="1"/>
          <p:nvPr/>
        </p:nvSpPr>
        <p:spPr>
          <a:xfrm flipH="1">
            <a:off x="4731974" y="1874968"/>
            <a:ext cx="304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HOME TEAM</a:t>
            </a:r>
          </a:p>
        </p:txBody>
      </p:sp>
      <p:pic>
        <p:nvPicPr>
          <p:cNvPr id="4" name="Picture 3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37B515BF-01CD-9138-D41A-D2AD4FAB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992" y="1539070"/>
            <a:ext cx="3816217" cy="3049905"/>
          </a:xfrm>
          <a:prstGeom prst="rect">
            <a:avLst/>
          </a:prstGeom>
        </p:spPr>
      </p:pic>
      <p:pic>
        <p:nvPicPr>
          <p:cNvPr id="8" name="Picture 7" descr="A picture containing indoor, laying, bed&#10;&#10;Description automatically generated">
            <a:extLst>
              <a:ext uri="{FF2B5EF4-FFF2-40B4-BE49-F238E27FC236}">
                <a16:creationId xmlns:a16="http://schemas.microsoft.com/office/drawing/2014/main" id="{8EEF7174-D5C3-4C92-BB4A-3D10CFCF1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930" y="1622497"/>
            <a:ext cx="3816217" cy="2882079"/>
          </a:xfrm>
          <a:prstGeom prst="rect">
            <a:avLst/>
          </a:prstGeom>
        </p:spPr>
      </p:pic>
      <p:pic>
        <p:nvPicPr>
          <p:cNvPr id="12" name="Picture 11" descr="A picture containing text, person, outdoor, posing&#10;&#10;Description automatically generated">
            <a:extLst>
              <a:ext uri="{FF2B5EF4-FFF2-40B4-BE49-F238E27FC236}">
                <a16:creationId xmlns:a16="http://schemas.microsoft.com/office/drawing/2014/main" id="{A71D8667-1090-C770-CCE3-5741D3EED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847392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60D9E-9985-400E-B84B-25C24BAB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800" dirty="0"/>
              <a:t>CLEAR VISION FOR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7DD45-F9C2-4311-9E98-8F7975FB5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2677306"/>
            <a:ext cx="5437187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What does environment look and feel like?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Why that environment?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How do you accomplish that environment?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Know DNA- Strength’s and weaknesses of self and staff.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 descr="A person running on a road&#10;&#10;Description automatically generated with medium confidence">
            <a:extLst>
              <a:ext uri="{FF2B5EF4-FFF2-40B4-BE49-F238E27FC236}">
                <a16:creationId xmlns:a16="http://schemas.microsoft.com/office/drawing/2014/main" id="{DC8F4D09-6287-2266-A7FB-7B8E3725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35" y="1024677"/>
            <a:ext cx="4245428" cy="49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4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434A0-0445-4862-8C92-EAC1DFB04A7A}"/>
              </a:ext>
            </a:extLst>
          </p:cNvPr>
          <p:cNvSpPr txBox="1"/>
          <p:nvPr/>
        </p:nvSpPr>
        <p:spPr>
          <a:xfrm>
            <a:off x="2928074" y="142888"/>
            <a:ext cx="6978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FOUNDATION- VALUES &gt; FEELINGS</a:t>
            </a:r>
          </a:p>
          <a:p>
            <a:r>
              <a:rPr lang="en-US" sz="3200" dirty="0"/>
              <a:t>FIGHT FOR THE R.I.G.H.T. THINGS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CC2DC-E456-4987-9CDD-C8B5DFCB272F}"/>
              </a:ext>
            </a:extLst>
          </p:cNvPr>
          <p:cNvSpPr txBox="1"/>
          <p:nvPr/>
        </p:nvSpPr>
        <p:spPr>
          <a:xfrm>
            <a:off x="2778786" y="1090232"/>
            <a:ext cx="64851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Respect- Self, others,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Integrity- consistent, honest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Gratitude- positive attitude, unconditional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Humility- don’t be a know it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Toughness- inconvenienced, recover quickly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/>
          </a:p>
          <a:p>
            <a:pPr algn="ctr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5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83C253-12D3-788B-E101-941E72B89CA9}"/>
              </a:ext>
            </a:extLst>
          </p:cNvPr>
          <p:cNvSpPr txBox="1"/>
          <p:nvPr/>
        </p:nvSpPr>
        <p:spPr>
          <a:xfrm>
            <a:off x="1657106" y="485193"/>
            <a:ext cx="613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TRAINING STANDARDS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D2C93-8CC0-5B11-9A75-0A39C8A439F6}"/>
              </a:ext>
            </a:extLst>
          </p:cNvPr>
          <p:cNvSpPr txBox="1"/>
          <p:nvPr/>
        </p:nvSpPr>
        <p:spPr>
          <a:xfrm>
            <a:off x="877079" y="1069968"/>
            <a:ext cx="5962262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CLEAR EXPECTIONS/STANDARDS</a:t>
            </a:r>
          </a:p>
          <a:p>
            <a:endParaRPr lang="en-US" sz="2400" dirty="0"/>
          </a:p>
          <a:p>
            <a:r>
              <a:rPr lang="en-US" sz="2400" dirty="0"/>
              <a:t>MODEL BEHAVIOR YOU EXPECT</a:t>
            </a:r>
          </a:p>
          <a:p>
            <a:endParaRPr lang="en-US" sz="2400" dirty="0"/>
          </a:p>
          <a:p>
            <a:r>
              <a:rPr lang="en-US" sz="2400" dirty="0"/>
              <a:t>“YOU CANNOT TRAIN IN THE ZOO AND PERFORM IN THE JUNGLE.”</a:t>
            </a:r>
          </a:p>
          <a:p>
            <a:endParaRPr lang="en-US" sz="2400" dirty="0"/>
          </a:p>
          <a:p>
            <a:r>
              <a:rPr lang="en-US" sz="2400" dirty="0"/>
              <a:t>HARD WORK IS NOT PUNISHMENT</a:t>
            </a:r>
          </a:p>
          <a:p>
            <a:endParaRPr lang="en-US" sz="2400" dirty="0"/>
          </a:p>
          <a:p>
            <a:r>
              <a:rPr lang="en-US" sz="2400" dirty="0"/>
              <a:t>+ SYSTEM</a:t>
            </a:r>
          </a:p>
          <a:p>
            <a:endParaRPr lang="en-US" sz="2400" dirty="0"/>
          </a:p>
          <a:p>
            <a:r>
              <a:rPr lang="en-US" sz="2400" dirty="0"/>
              <a:t>CONSISTENCY WINS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3" name="Picture 12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F8900A55-961A-E5D4-5359-9086C646D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2" y="1800808"/>
            <a:ext cx="5352659" cy="36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717B-4133-44FC-BFBA-0EA0877A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PLAYER BUY IN</a:t>
            </a:r>
            <a:br>
              <a:rPr lang="en-US" dirty="0"/>
            </a:br>
            <a:r>
              <a:rPr lang="en-US" sz="1400" dirty="0"/>
              <a:t>(FAMILY DONE WELL, NOT PERFECT)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7E1D-7E00-40DF-9C7A-0B7CD9213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LOVE, RESPECT &amp;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AUTHENTIC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RESPECT THEIR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It’s okay to say “I made a mistake” or “I don’t know”.</a:t>
            </a:r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63F7DD6-C549-4052-A67C-A4373F5CC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0784" y="482461"/>
            <a:ext cx="2205852" cy="2391748"/>
          </a:xfrm>
          <a:prstGeom prst="rect">
            <a:avLst/>
          </a:prstGeom>
        </p:spPr>
      </p:pic>
      <p:pic>
        <p:nvPicPr>
          <p:cNvPr id="5" name="Picture 4" descr="A large group of people at a party&#10;&#10;Description automatically generated with low confidence">
            <a:extLst>
              <a:ext uri="{FF2B5EF4-FFF2-40B4-BE49-F238E27FC236}">
                <a16:creationId xmlns:a16="http://schemas.microsoft.com/office/drawing/2014/main" id="{5E11D3F7-F316-4CB1-BD9B-BE0C5EE0B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4" y="3191317"/>
            <a:ext cx="563569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5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1086CC-8B5D-477B-8F76-99C91961A1FE}"/>
              </a:ext>
            </a:extLst>
          </p:cNvPr>
          <p:cNvSpPr txBox="1"/>
          <p:nvPr/>
        </p:nvSpPr>
        <p:spPr>
          <a:xfrm>
            <a:off x="2942947" y="356872"/>
            <a:ext cx="630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TRAINING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0A8F4-E3AB-41BF-9069-C630582757FA}"/>
              </a:ext>
            </a:extLst>
          </p:cNvPr>
          <p:cNvSpPr txBox="1"/>
          <p:nvPr/>
        </p:nvSpPr>
        <p:spPr>
          <a:xfrm>
            <a:off x="2886722" y="1501877"/>
            <a:ext cx="64185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WHAT WE DO BUT HOW WE DO IT. (No magic drill)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MISS OPPORTUNITY TO IMPROVE.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Organized (early, week, day, practice plan)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Intentional (every rep matters)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Detailed (little things make a big difference-dugout/strike outs/phones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Patient Urgency (players must feel 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Connection (communication style)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Positive (freedom)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MASTER FUNDEMENTALS VS. CHASING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CONFRONT CONTROLLABLES/FORGIVE PHYSICAL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WILLINGNESS TO HOLD PLAYERS ACCOUNTABLE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People Pleaser (portal)-They need a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takes Effort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Conviction</a:t>
            </a:r>
          </a:p>
        </p:txBody>
      </p:sp>
    </p:spTree>
    <p:extLst>
      <p:ext uri="{BB962C8B-B14F-4D97-AF65-F5344CB8AC3E}">
        <p14:creationId xmlns:p14="http://schemas.microsoft.com/office/powerpoint/2010/main" val="364295098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1349</Words>
  <Application>Microsoft Office PowerPoint</Application>
  <PresentationFormat>Widescreen</PresentationFormat>
  <Paragraphs>385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Amasis MT Pro Black</vt:lpstr>
      <vt:lpstr>Arial</vt:lpstr>
      <vt:lpstr>Calibri</vt:lpstr>
      <vt:lpstr>Sitka Heading</vt:lpstr>
      <vt:lpstr>Source Sans Pro</vt:lpstr>
      <vt:lpstr>3DFloatVTI</vt:lpstr>
      <vt:lpstr>PROTECT THE BEAR</vt:lpstr>
      <vt:lpstr>THINGS I’M GRATEFUL FOR </vt:lpstr>
      <vt:lpstr>THANK YOU</vt:lpstr>
      <vt:lpstr>PowerPoint Presentation</vt:lpstr>
      <vt:lpstr>CLEAR VISION FOR TRAINING</vt:lpstr>
      <vt:lpstr>PowerPoint Presentation</vt:lpstr>
      <vt:lpstr>PowerPoint Presentation</vt:lpstr>
      <vt:lpstr>PLAYER BUY IN (FAMILY DONE WELL, NOT PERFECT)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FOCUSED THROWING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harlan</dc:creator>
  <cp:lastModifiedBy>Nick Harlan</cp:lastModifiedBy>
  <cp:revision>31</cp:revision>
  <cp:lastPrinted>2021-12-03T04:08:18Z</cp:lastPrinted>
  <dcterms:created xsi:type="dcterms:W3CDTF">2021-12-02T17:18:24Z</dcterms:created>
  <dcterms:modified xsi:type="dcterms:W3CDTF">2022-12-01T15:55:17Z</dcterms:modified>
</cp:coreProperties>
</file>